
<file path=[Content_Types].xml><?xml version="1.0" encoding="utf-8"?>
<Types xmlns="http://schemas.openxmlformats.org/package/2006/content-types">
  <Default Extension="jpeg" ContentType="image/jpeg"/>
  <Default Extension="png" ContentType="image/png"/>
  <Default Extension="fntdata" ContentType="application/x-fontdata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theme/theme1.xml" ContentType="application/vnd.openxmlformats-officedocument.theme+xml"/>
</Types>
</file>

<file path=_rels/.rels><?xml version="1.0" encoding="UTF-8" standalone="yes"?>
<Relationships xmlns="http://schemas.openxmlformats.org/package/2006/relationships">
    <Relationship Id="rId1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</p:sldIdLst>
  <p:sldSz cx="12192000" cy="6858000"/>
  <p:notesSz cx="6858000" cy="9144000"/>
  <p:embeddedFontLst>
    <p:embeddedFont>
      <p:font typeface="OPPOSans H"/>
      <p:regular r:id="rId63"/>
    </p:embeddedFont>
    <p:embeddedFont>
      <p:font typeface="OPPOSans R"/>
      <p:regular r:id="rId64"/>
    </p:embeddedFont>
    <p:embeddedFont>
      <p:font typeface="Source Han Sans"/>
      <p:regular r:id="rId65"/>
    </p:embeddedFont>
    <p:embeddedFont>
      <p:font typeface="Source Han Sans CN Bold"/>
      <p:regular r:id="rId66"/>
    </p:embeddedFont>
    <p:embeddedFont>
      <p:font typeface="OPPOSans B"/>
      <p:regular r:id="rId67"/>
    </p:embeddedFont>
    <p:embeddedFont>
      <p:font typeface="OPPOSans L"/>
      <p:regular r:id="rId68"/>
    </p:embeddedFont>
  </p:embeddedFontLst>
</p:presentation>
</file>

<file path=ppt/_rels/presentation.xml.rels><?xml version="1.0" encoding="UTF-8" standalone="yes"?>
<Relationships xmlns="http://schemas.openxmlformats.org/package/2006/relationships">
<Relationship Id="rId1" Type="http://schemas.openxmlformats.org/officeDocument/2006/relationships/theme" Target="theme/theme1.xml"/>
<Relationship Id="rId2" Type="http://schemas.openxmlformats.org/officeDocument/2006/relationships/slideMaster" Target="slideMasters/slideMaster1.xml"/>
<Relationship Id="rId3" Type="http://schemas.openxmlformats.org/officeDocument/2006/relationships/slide" Target="slides/slide1.xml"/>
<Relationship Id="rId4" Type="http://schemas.openxmlformats.org/officeDocument/2006/relationships/slide" Target="slides/slide2.xml"/>
<Relationship Id="rId5" Type="http://schemas.openxmlformats.org/officeDocument/2006/relationships/slide" Target="slides/slide3.xml"/>
<Relationship Id="rId6" Type="http://schemas.openxmlformats.org/officeDocument/2006/relationships/slide" Target="slides/slide4.xml"/>
<Relationship Id="rId7" Type="http://schemas.openxmlformats.org/officeDocument/2006/relationships/slide" Target="slides/slide5.xml"/>
<Relationship Id="rId8" Type="http://schemas.openxmlformats.org/officeDocument/2006/relationships/slide" Target="slides/slide6.xml"/>
<Relationship Id="rId9" Type="http://schemas.openxmlformats.org/officeDocument/2006/relationships/slide" Target="slides/slide7.xml"/>
<Relationship Id="rId10" Type="http://schemas.openxmlformats.org/officeDocument/2006/relationships/slide" Target="slides/slide8.xml"/>
<Relationship Id="rId11" Type="http://schemas.openxmlformats.org/officeDocument/2006/relationships/slide" Target="slides/slide9.xml"/>
<Relationship Id="rId12" Type="http://schemas.openxmlformats.org/officeDocument/2006/relationships/slide" Target="slides/slide10.xml"/>
<Relationship Id="rId13" Type="http://schemas.openxmlformats.org/officeDocument/2006/relationships/slide" Target="slides/slide11.xml"/>
<Relationship Id="rId14" Type="http://schemas.openxmlformats.org/officeDocument/2006/relationships/slide" Target="slides/slide12.xml"/>
<Relationship Id="rId15" Type="http://schemas.openxmlformats.org/officeDocument/2006/relationships/slide" Target="slides/slide13.xml"/>
<Relationship Id="rId16" Type="http://schemas.openxmlformats.org/officeDocument/2006/relationships/slide" Target="slides/slide14.xml"/>
<Relationship Id="rId17" Type="http://schemas.openxmlformats.org/officeDocument/2006/relationships/slide" Target="slides/slide15.xml"/>
<Relationship Id="rId18" Type="http://schemas.openxmlformats.org/officeDocument/2006/relationships/slide" Target="slides/slide16.xml"/>
<Relationship Id="rId19" Type="http://schemas.openxmlformats.org/officeDocument/2006/relationships/slide" Target="slides/slide17.xml"/>
<Relationship Id="rId20" Type="http://schemas.openxmlformats.org/officeDocument/2006/relationships/slide" Target="slides/slide18.xml"/>
<Relationship Id="rId21" Type="http://schemas.openxmlformats.org/officeDocument/2006/relationships/slide" Target="slides/slide19.xml"/>
<Relationship Id="rId22" Type="http://schemas.openxmlformats.org/officeDocument/2006/relationships/slide" Target="slides/slide20.xml"/>
<Relationship Id="rId23" Type="http://schemas.openxmlformats.org/officeDocument/2006/relationships/slide" Target="slides/slide21.xml"/>
<Relationship Id="rId24" Type="http://schemas.openxmlformats.org/officeDocument/2006/relationships/slide" Target="slides/slide22.xml"/>
<Relationship Id="rId25" Type="http://schemas.openxmlformats.org/officeDocument/2006/relationships/slide" Target="slides/slide23.xml"/>
<Relationship Id="rId26" Type="http://schemas.openxmlformats.org/officeDocument/2006/relationships/slide" Target="slides/slide24.xml"/>
<Relationship Id="rId27" Type="http://schemas.openxmlformats.org/officeDocument/2006/relationships/slide" Target="slides/slide25.xml"/>
<Relationship Id="rId28" Type="http://schemas.openxmlformats.org/officeDocument/2006/relationships/slide" Target="slides/slide26.xml"/>
<Relationship Id="rId29" Type="http://schemas.openxmlformats.org/officeDocument/2006/relationships/slide" Target="slides/slide27.xml"/>
<Relationship Id="rId30" Type="http://schemas.openxmlformats.org/officeDocument/2006/relationships/slide" Target="slides/slide28.xml"/>
<Relationship Id="rId31" Type="http://schemas.openxmlformats.org/officeDocument/2006/relationships/slide" Target="slides/slide29.xml"/>
<Relationship Id="rId32" Type="http://schemas.openxmlformats.org/officeDocument/2006/relationships/slide" Target="slides/slide30.xml"/>
<Relationship Id="rId33" Type="http://schemas.openxmlformats.org/officeDocument/2006/relationships/slide" Target="slides/slide31.xml"/>
<Relationship Id="rId34" Type="http://schemas.openxmlformats.org/officeDocument/2006/relationships/slide" Target="slides/slide32.xml"/>
<Relationship Id="rId35" Type="http://schemas.openxmlformats.org/officeDocument/2006/relationships/slide" Target="slides/slide33.xml"/>
<Relationship Id="rId36" Type="http://schemas.openxmlformats.org/officeDocument/2006/relationships/slide" Target="slides/slide34.xml"/>
<Relationship Id="rId37" Type="http://schemas.openxmlformats.org/officeDocument/2006/relationships/slide" Target="slides/slide35.xml"/>
<Relationship Id="rId38" Type="http://schemas.openxmlformats.org/officeDocument/2006/relationships/slide" Target="slides/slide36.xml"/>
<Relationship Id="rId39" Type="http://schemas.openxmlformats.org/officeDocument/2006/relationships/slide" Target="slides/slide37.xml"/>
<Relationship Id="rId40" Type="http://schemas.openxmlformats.org/officeDocument/2006/relationships/slide" Target="slides/slide38.xml"/>
<Relationship Id="rId41" Type="http://schemas.openxmlformats.org/officeDocument/2006/relationships/slide" Target="slides/slide39.xml"/>
<Relationship Id="rId42" Type="http://schemas.openxmlformats.org/officeDocument/2006/relationships/slide" Target="slides/slide40.xml"/>
<Relationship Id="rId43" Type="http://schemas.openxmlformats.org/officeDocument/2006/relationships/slide" Target="slides/slide41.xml"/>
<Relationship Id="rId44" Type="http://schemas.openxmlformats.org/officeDocument/2006/relationships/slide" Target="slides/slide42.xml"/>
<Relationship Id="rId45" Type="http://schemas.openxmlformats.org/officeDocument/2006/relationships/slide" Target="slides/slide43.xml"/>
<Relationship Id="rId46" Type="http://schemas.openxmlformats.org/officeDocument/2006/relationships/slide" Target="slides/slide44.xml"/>
<Relationship Id="rId47" Type="http://schemas.openxmlformats.org/officeDocument/2006/relationships/slide" Target="slides/slide45.xml"/>
<Relationship Id="rId48" Type="http://schemas.openxmlformats.org/officeDocument/2006/relationships/slide" Target="slides/slide46.xml"/>
<Relationship Id="rId49" Type="http://schemas.openxmlformats.org/officeDocument/2006/relationships/slide" Target="slides/slide47.xml"/>
<Relationship Id="rId50" Type="http://schemas.openxmlformats.org/officeDocument/2006/relationships/slide" Target="slides/slide48.xml"/>
<Relationship Id="rId51" Type="http://schemas.openxmlformats.org/officeDocument/2006/relationships/slide" Target="slides/slide49.xml"/>
<Relationship Id="rId52" Type="http://schemas.openxmlformats.org/officeDocument/2006/relationships/slide" Target="slides/slide50.xml"/>
<Relationship Id="rId53" Type="http://schemas.openxmlformats.org/officeDocument/2006/relationships/slide" Target="slides/slide51.xml"/>
<Relationship Id="rId54" Type="http://schemas.openxmlformats.org/officeDocument/2006/relationships/slide" Target="slides/slide52.xml"/>
<Relationship Id="rId55" Type="http://schemas.openxmlformats.org/officeDocument/2006/relationships/slide" Target="slides/slide53.xml"/>
<Relationship Id="rId56" Type="http://schemas.openxmlformats.org/officeDocument/2006/relationships/slide" Target="slides/slide54.xml"/>
<Relationship Id="rId57" Type="http://schemas.openxmlformats.org/officeDocument/2006/relationships/slide" Target="slides/slide55.xml"/>
<Relationship Id="rId58" Type="http://schemas.openxmlformats.org/officeDocument/2006/relationships/slide" Target="slides/slide56.xml"/>
<Relationship Id="rId59" Type="http://schemas.openxmlformats.org/officeDocument/2006/relationships/slide" Target="slides/slide57.xml"/>
<Relationship Id="rId60" Type="http://schemas.openxmlformats.org/officeDocument/2006/relationships/slide" Target="slides/slide58.xml"/>
<Relationship Id="rId61" Type="http://schemas.openxmlformats.org/officeDocument/2006/relationships/slide" Target="slides/slide59.xml"/>
<Relationship Id="rId62" Type="http://schemas.openxmlformats.org/officeDocument/2006/relationships/slide" Target="slides/slide60.xml"/>
<Relationship Id="rId63" Type="http://schemas.openxmlformats.org/officeDocument/2006/relationships/font" Target="fonts/font2.fntdata"/>
<Relationship Id="rId64" Type="http://schemas.openxmlformats.org/officeDocument/2006/relationships/font" Target="fonts/font3.fntdata"/>
<Relationship Id="rId65" Type="http://schemas.openxmlformats.org/officeDocument/2006/relationships/font" Target="fonts/font5.fntdata"/>
<Relationship Id="rId66" Type="http://schemas.openxmlformats.org/officeDocument/2006/relationships/font" Target="fonts/font6.fntdata"/>
<Relationship Id="rId67" Type="http://schemas.openxmlformats.org/officeDocument/2006/relationships/font" Target="fonts/font4.fntdata"/>
<Relationship Id="rId68" Type="http://schemas.openxmlformats.org/officeDocument/2006/relationships/font" Target="fonts/font1.fntdata"/>
</Relationships>
</file>

<file path=ppt/slideLayouts/_rels/slideLayout1.xml.rels><?xml version="1.0" encoding="UTF-8" standalone="yes"?>
<Relationships xmlns="http://schemas.openxmlformats.org/package/2006/relationships">
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
<Relationship Id="rId1" Type="http://schemas.openxmlformats.org/officeDocument/2006/relationships/theme" Target="../theme/theme1.xml"/>
<Relationship Id="rId2" Type="http://schemas.openxmlformats.org/officeDocument/2006/relationships/slideLayout" Target="../slideLayouts/slideLayout1.xml"/>
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</p:sldLayoutIdLst>
</p:sldMaster>
</file>

<file path=ppt/slides/_rels/slide1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21.png"/>
</Relationships>
</file>

<file path=ppt/slides/_rels/slide10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21.png"/>
</Relationships>
</file>

<file path=ppt/slides/_rels/slide11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15.png"/>
</Relationships>
</file>

<file path=ppt/slides/_rels/slide12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3.jpeg"/>
</Relationships>
</file>

<file path=ppt/slides/_rels/slide13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/Relationships>
</file>

<file path=ppt/slides/_rels/slide14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21.png"/>
</Relationships>
</file>

<file path=ppt/slides/_rels/slide15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2.jpeg"/>
</Relationships>
</file>

<file path=ppt/slides/_rels/slide16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4.jpeg"/>
</Relationships>
</file>

<file path=ppt/slides/_rels/slide17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/Relationships>
</file>

<file path=ppt/slides/_rels/slide18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5.jpeg"/>
</Relationships>
</file>

<file path=ppt/slides/_rels/slide19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6.jpeg"/>
</Relationships>
</file>

<file path=ppt/slides/_rels/slide2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/Relationships>
</file>

<file path=ppt/slides/_rels/slide20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2.jpeg"/>
</Relationships>
</file>

<file path=ppt/slides/_rels/slide21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21.png"/>
</Relationships>
</file>

<file path=ppt/slides/_rels/slide22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/Relationships>
</file>

<file path=ppt/slides/_rels/slide23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12.jpeg"/>
</Relationships>
</file>

<file path=ppt/slides/_rels/slide24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/Relationships>
</file>

<file path=ppt/slides/_rels/slide25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21.png"/>
</Relationships>
</file>

<file path=ppt/slides/_rels/slide26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16.png"/>
</Relationships>
</file>

<file path=ppt/slides/_rels/slide27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/Relationships>
</file>

<file path=ppt/slides/_rels/slide28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/Relationships>
</file>

<file path=ppt/slides/_rels/slide29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18.png"/>
</Relationships>
</file>

<file path=ppt/slides/_rels/slide3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21.png"/>
</Relationships>
</file>

<file path=ppt/slides/_rels/slide30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/Relationships>
</file>

<file path=ppt/slides/_rels/slide31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/Relationships>
</file>

<file path=ppt/slides/_rels/slide32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19.png"/>
</Relationships>
</file>

<file path=ppt/slides/_rels/slide33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17.png"/>
</Relationships>
</file>

<file path=ppt/slides/_rels/slide34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21.png"/>
</Relationships>
</file>

<file path=ppt/slides/_rels/slide35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7.jpeg"/>
</Relationships>
</file>

<file path=ppt/slides/_rels/slide36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/Relationships>
</file>

<file path=ppt/slides/_rels/slide37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14.png"/>
</Relationships>
</file>

<file path=ppt/slides/_rels/slide38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21.png"/>
</Relationships>
</file>

<file path=ppt/slides/_rels/slide39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/Relationships>
</file>

<file path=ppt/slides/_rels/slide4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/Relationships>
</file>

<file path=ppt/slides/_rels/slide40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/Relationships>
</file>

<file path=ppt/slides/_rels/slide41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/Relationships>
</file>

<file path=ppt/slides/_rels/slide42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21.png"/>
</Relationships>
</file>

<file path=ppt/slides/_rels/slide43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3.jpeg"/>
</Relationships>
</file>

<file path=ppt/slides/_rels/slide44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22.png"/>
</Relationships>
</file>

<file path=ppt/slides/_rels/slide45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/Relationships>
</file>

<file path=ppt/slides/_rels/slide46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21.png"/>
</Relationships>
</file>

<file path=ppt/slides/_rels/slide47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9.jpeg"/>
</Relationships>
</file>

<file path=ppt/slides/_rels/slide48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18.png"/>
</Relationships>
</file>

<file path=ppt/slides/_rels/slide49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/Relationships>
</file>

<file path=ppt/slides/_rels/slide5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/Relationships>
</file>

<file path=ppt/slides/_rels/slide50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21.png"/>
</Relationships>
</file>

<file path=ppt/slides/_rels/slide51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/Relationships>
</file>

<file path=ppt/slides/_rels/slide52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13.jpeg"/>
</Relationships>
</file>

<file path=ppt/slides/_rels/slide53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/Relationships>
</file>

<file path=ppt/slides/_rels/slide54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20.png"/>
</Relationships>
</file>

<file path=ppt/slides/_rels/slide55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21.png"/>
</Relationships>
</file>

<file path=ppt/slides/_rels/slide56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/Relationships>
</file>

<file path=ppt/slides/_rels/slide57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21.png"/>
</Relationships>
</file>

<file path=ppt/slides/_rels/slide58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8.png"/>
<Relationship Id="rId3" Type="http://schemas.openxmlformats.org/officeDocument/2006/relationships/image" Target="../media/image11.jpeg"/>
</Relationships>
</file>

<file path=ppt/slides/_rels/slide59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/Relationships>
</file>

<file path=ppt/slides/_rels/slide6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10.png"/>
</Relationships>
</file>

<file path=ppt/slides/_rels/slide60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21.png"/>
</Relationships>
</file>

<file path=ppt/slides/_rels/slide7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/Relationships>
</file>

<file path=ppt/slides/_rels/slide8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1.jpeg"/>
</Relationships>
</file>

<file path=ppt/slides/_rels/slide9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/>
          <p:cNvPicPr>
            <a:picLocks noChangeAspect="1"/>
          </p:cNvPicPr>
          <p:nvPr/>
        </p:nvPicPr>
        <p:blipFill>
          <a:blip r:embed="rId2">
            <a:alphaModFix amt="85000"/>
          </a:blip>
          <a:srcRect l="552" t="376" r="552" b="376"/>
          <a:stretch>
            <a:fillRect/>
          </a:stretch>
        </p:blipFill>
        <p:spPr>
          <a:xfrm rot="0" flipH="0" flipV="0">
            <a:off x="0" y="0"/>
            <a:ext cx="12192000" cy="6858001"/>
          </a:xfrm>
          <a:custGeom>
            <a:avLst/>
            <a:gdLst>
              <a:gd name="connsiteX0" fmla="*/ 0 w 12192000"/>
              <a:gd name="connsiteY0" fmla="*/ 0 h 6858001"/>
              <a:gd name="connsiteX1" fmla="*/ 12192000 w 12192000"/>
              <a:gd name="connsiteY1" fmla="*/ 0 h 6858001"/>
              <a:gd name="connsiteX2" fmla="*/ 12192000 w 12192000"/>
              <a:gd name="connsiteY2" fmla="*/ 6858001 h 6858001"/>
              <a:gd name="connsiteX3" fmla="*/ 0 w 12192000"/>
              <a:gd name="connsiteY3" fmla="*/ 6858001 h 6858001"/>
            </a:gdLst>
            <a:rect l="l" t="t" r="r" b="b"/>
            <a:pathLst>
              <a:path w="12192000" h="6858001">
                <a:moveTo>
                  <a:pt x="0" y="0"/>
                </a:moveTo>
                <a:lnTo>
                  <a:pt x="12192000" y="0"/>
                </a:lnTo>
                <a:lnTo>
                  <a:pt x="12192000" y="6858001"/>
                </a:lnTo>
                <a:lnTo>
                  <a:pt x="0" y="6858001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 rot="0" flipH="0" flipV="0">
            <a:off x="660398" y="5782781"/>
            <a:ext cx="8672669" cy="54844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-377831" y="5114098"/>
            <a:ext cx="2076462" cy="2076462"/>
          </a:xfrm>
          <a:prstGeom prst="flowChartConnector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660400" y="1130300"/>
            <a:ext cx="11531600" cy="5003801"/>
          </a:xfrm>
          <a:prstGeom prst="roundRect">
            <a:avLst>
              <a:gd name="adj" fmla="val 9747"/>
            </a:avLst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847725" y="708107"/>
            <a:ext cx="1228797" cy="152590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1473884" y="4498341"/>
            <a:ext cx="1811112" cy="416560"/>
          </a:xfrm>
          <a:prstGeom prst="rect">
            <a:avLst/>
          </a:prstGeom>
          <a:solidFill>
            <a:schemeClr val="accent1"/>
          </a:solidFill>
          <a:ln w="6350" cap="sq">
            <a:solidFill>
              <a:schemeClr val="bg1">
                <a:lumMod val="95000"/>
              </a:schemeClr>
            </a:solidFill>
            <a:miter/>
          </a:ln>
          <a:effectLst>
            <a:outerShdw dist="50800" blurRad="76200" dir="5400000" sx="100000" sy="100000" kx="0" ky="0" algn="t" rotWithShape="0">
              <a:schemeClr val="accent1">
                <a:alpha val="18000"/>
              </a:schemeClr>
            </a:outerShdw>
          </a:effectLst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L"/>
                <a:ea typeface="OPPOSans L"/>
                <a:cs typeface="OPPOSans L"/>
              </a:rPr>
              <a:t>肖琦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1527922" y="4598899"/>
            <a:ext cx="774504" cy="21544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1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汇报人: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3291332" y="4498341"/>
            <a:ext cx="1811112" cy="416560"/>
          </a:xfrm>
          <a:prstGeom prst="rect">
            <a:avLst/>
          </a:prstGeom>
          <a:solidFill>
            <a:schemeClr val="accent2"/>
          </a:solidFill>
          <a:ln w="6350" cap="sq">
            <a:solidFill>
              <a:schemeClr val="bg1">
                <a:lumMod val="95000"/>
              </a:schemeClr>
            </a:solidFill>
            <a:miter/>
          </a:ln>
          <a:effectLst>
            <a:outerShdw dist="50800" blurRad="76200" dir="5400000" sx="100000" sy="100000" kx="0" ky="0" algn="t" rotWithShape="0">
              <a:schemeClr val="accent2">
                <a:alpha val="18000"/>
              </a:schemeClr>
            </a:outerShdw>
          </a:effectLst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4141842" y="4598899"/>
            <a:ext cx="974405" cy="21544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1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R"/>
                <a:ea typeface="OPPOSans R"/>
                <a:cs typeface="OPPOSans R"/>
              </a:rPr>
              <a:t>2024.11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3510239" y="4598899"/>
            <a:ext cx="622169" cy="21544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1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日 期</a:t>
            </a:r>
            <a:r>
              <a:rPr kumimoji="1" lang="en-US" altLang="zh-CN" sz="1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：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0" flipV="0">
            <a:off x="493551" y="2855984"/>
            <a:ext cx="333697" cy="333697"/>
          </a:xfrm>
          <a:prstGeom prst="flowChartConnector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0" flipV="0">
            <a:off x="8285843" y="479756"/>
            <a:ext cx="2121194" cy="126752"/>
          </a:xfrm>
          <a:prstGeom prst="rect">
            <a:avLst/>
          </a:prstGeom>
          <a:solidFill>
            <a:schemeClr val="tx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0" flipV="0">
            <a:off x="9339264" y="1"/>
            <a:ext cx="919425" cy="6858000"/>
          </a:xfrm>
          <a:prstGeom prst="rect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20956820" flipH="0" flipV="0">
            <a:off x="7463333" y="2094091"/>
            <a:ext cx="1056408" cy="1056408"/>
          </a:xfrm>
          <a:prstGeom prst="chord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0" flipH="0" flipV="0">
            <a:off x="8285843" y="818623"/>
            <a:ext cx="2121194" cy="126752"/>
          </a:xfrm>
          <a:prstGeom prst="rect">
            <a:avLst/>
          </a:prstGeom>
          <a:solidFill>
            <a:schemeClr val="tx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0" flipH="0" flipV="0">
            <a:off x="7380927" y="2831069"/>
            <a:ext cx="2379559" cy="2379559"/>
          </a:xfrm>
          <a:prstGeom prst="teardrop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0" flipH="0" flipV="0">
            <a:off x="8285843" y="3157475"/>
            <a:ext cx="2121194" cy="531165"/>
          </a:xfrm>
          <a:prstGeom prst="rect">
            <a:avLst/>
          </a:prstGeom>
          <a:solidFill>
            <a:schemeClr val="tx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rot="0" flipH="0" flipV="0">
            <a:off x="10556986" y="1"/>
            <a:ext cx="1635014" cy="6858000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 rot="0" flipH="0" flipV="0">
            <a:off x="11108911" y="3157475"/>
            <a:ext cx="531165" cy="531165"/>
          </a:xfrm>
          <a:prstGeom prst="flowChartConnector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 rot="0" flipH="0" flipV="0">
            <a:off x="10646642" y="0"/>
            <a:ext cx="1455702" cy="6858000"/>
          </a:xfrm>
          <a:prstGeom prst="flowChartConnector">
            <a:avLst/>
          </a:prstGeom>
          <a:noFill/>
          <a:ln w="15875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 rot="0" flipH="0" flipV="0">
            <a:off x="10248899" y="0"/>
            <a:ext cx="309034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 rot="0" flipH="0" flipV="0">
            <a:off x="1184819" y="1909001"/>
            <a:ext cx="6106452" cy="222766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47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肖琦的求职综合展示</a:t>
            </a:r>
            <a:endParaRPr kumimoji="1" lang="zh-CN" altLang="en-US"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/>
          <p:cNvPicPr>
            <a:picLocks noChangeAspect="1"/>
          </p:cNvPicPr>
          <p:nvPr/>
        </p:nvPicPr>
        <p:blipFill>
          <a:blip r:embed="rId2">
            <a:alphaModFix amt="85000"/>
          </a:blip>
          <a:srcRect l="552" t="376" r="552" b="376"/>
          <a:stretch>
            <a:fillRect/>
          </a:stretch>
        </p:blipFill>
        <p:spPr>
          <a:xfrm rot="0" flipH="0" flipV="0">
            <a:off x="0" y="0"/>
            <a:ext cx="12192000" cy="6858001"/>
          </a:xfrm>
          <a:custGeom>
            <a:avLst/>
            <a:gdLst>
              <a:gd name="connsiteX0" fmla="*/ 0 w 12192000"/>
              <a:gd name="connsiteY0" fmla="*/ 0 h 6858001"/>
              <a:gd name="connsiteX1" fmla="*/ 12192000 w 12192000"/>
              <a:gd name="connsiteY1" fmla="*/ 0 h 6858001"/>
              <a:gd name="connsiteX2" fmla="*/ 12192000 w 12192000"/>
              <a:gd name="connsiteY2" fmla="*/ 6858001 h 6858001"/>
              <a:gd name="connsiteX3" fmla="*/ 0 w 12192000"/>
              <a:gd name="connsiteY3" fmla="*/ 6858001 h 6858001"/>
            </a:gdLst>
            <a:rect l="l" t="t" r="r" b="b"/>
            <a:pathLst>
              <a:path w="12192000" h="6858001">
                <a:moveTo>
                  <a:pt x="0" y="0"/>
                </a:moveTo>
                <a:lnTo>
                  <a:pt x="12192000" y="0"/>
                </a:lnTo>
                <a:lnTo>
                  <a:pt x="12192000" y="6858001"/>
                </a:lnTo>
                <a:lnTo>
                  <a:pt x="0" y="6858001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 rot="0" flipH="0" flipV="0">
            <a:off x="2782731" y="5782781"/>
            <a:ext cx="8672669" cy="54844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10480669" y="5095870"/>
            <a:ext cx="2076462" cy="2076462"/>
          </a:xfrm>
          <a:prstGeom prst="flowChartConnector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660400" y="1130300"/>
            <a:ext cx="10858500" cy="5003801"/>
          </a:xfrm>
          <a:prstGeom prst="roundRect">
            <a:avLst>
              <a:gd name="adj" fmla="val 9747"/>
            </a:avLst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10283825" y="708107"/>
            <a:ext cx="1228797" cy="152590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11315699" y="2366047"/>
            <a:ext cx="408149" cy="408149"/>
          </a:xfrm>
          <a:prstGeom prst="flowChartConnector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1" flipV="0">
            <a:off x="1784963" y="441656"/>
            <a:ext cx="2121194" cy="126752"/>
          </a:xfrm>
          <a:prstGeom prst="rect">
            <a:avLst/>
          </a:prstGeom>
          <a:solidFill>
            <a:schemeClr val="tx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1" flipV="0">
            <a:off x="1907911" y="1"/>
            <a:ext cx="919425" cy="6858000"/>
          </a:xfrm>
          <a:prstGeom prst="rect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643180" flipH="1" flipV="0">
            <a:off x="3672259" y="2094091"/>
            <a:ext cx="1056408" cy="1056408"/>
          </a:xfrm>
          <a:prstGeom prst="chord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1" flipV="0">
            <a:off x="1784963" y="780523"/>
            <a:ext cx="2121194" cy="126752"/>
          </a:xfrm>
          <a:prstGeom prst="rect">
            <a:avLst/>
          </a:prstGeom>
          <a:solidFill>
            <a:schemeClr val="tx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1" flipV="0">
            <a:off x="2431514" y="2831069"/>
            <a:ext cx="2379559" cy="2379559"/>
          </a:xfrm>
          <a:prstGeom prst="teardrop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1" flipV="0">
            <a:off x="1784963" y="3157475"/>
            <a:ext cx="2121194" cy="531165"/>
          </a:xfrm>
          <a:prstGeom prst="rect">
            <a:avLst/>
          </a:prstGeom>
          <a:solidFill>
            <a:schemeClr val="tx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1" flipV="0">
            <a:off x="0" y="1"/>
            <a:ext cx="1635014" cy="6858000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0" flipH="1" flipV="0">
            <a:off x="551924" y="3157475"/>
            <a:ext cx="531165" cy="531165"/>
          </a:xfrm>
          <a:prstGeom prst="flowChartConnector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0" flipH="1" flipV="0">
            <a:off x="89656" y="0"/>
            <a:ext cx="1455702" cy="6858000"/>
          </a:xfrm>
          <a:prstGeom prst="flowChartConnector">
            <a:avLst/>
          </a:prstGeom>
          <a:noFill/>
          <a:ln w="15875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0" flipH="1" flipV="0">
            <a:off x="1635014" y="0"/>
            <a:ext cx="294304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0" flipH="0" flipV="0">
            <a:off x="5541565" y="526776"/>
            <a:ext cx="1832739" cy="280011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72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Sans R"/>
                <a:ea typeface="OPPOSans R"/>
                <a:cs typeface="OPPOSans R"/>
              </a:rPr>
              <a:t>02</a:t>
            </a: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rot="0" flipH="0" flipV="0">
            <a:off x="5541565" y="3556959"/>
            <a:ext cx="5621735" cy="222582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40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求职意向</a:t>
            </a:r>
            <a:endParaRPr kumimoji="1" lang="zh-CN" altLang="en-US"/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0" y="0"/>
            <a:ext cx="12192000" cy="6858000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0" flipV="0">
            <a:off x="0" y="1028700"/>
            <a:ext cx="6857046" cy="6346768"/>
          </a:xfrm>
          <a:custGeom>
            <a:avLst/>
            <a:gdLst>
              <a:gd name="connsiteX0" fmla="*/ 0 w 4515728"/>
              <a:gd name="connsiteY0" fmla="*/ 0 h 4179685"/>
              <a:gd name="connsiteX1" fmla="*/ 2932042 w 4515728"/>
              <a:gd name="connsiteY1" fmla="*/ 0 h 4179685"/>
              <a:gd name="connsiteX2" fmla="*/ 4515728 w 4515728"/>
              <a:gd name="connsiteY2" fmla="*/ 3167372 h 4179685"/>
              <a:gd name="connsiteX3" fmla="*/ 4009572 w 4515728"/>
              <a:gd name="connsiteY3" fmla="*/ 4179685 h 4179685"/>
              <a:gd name="connsiteX4" fmla="*/ 0 w 4515728"/>
              <a:gd name="connsiteY4" fmla="*/ 4179685 h 4179685"/>
            </a:gdLst>
            <a:rect l="l" t="t" r="r" b="b"/>
            <a:pathLst>
              <a:path w="4515728" h="4179685">
                <a:moveTo>
                  <a:pt x="0" y="0"/>
                </a:moveTo>
                <a:lnTo>
                  <a:pt x="2932042" y="0"/>
                </a:lnTo>
                <a:lnTo>
                  <a:pt x="4515728" y="3167372"/>
                </a:lnTo>
                <a:lnTo>
                  <a:pt x="4009572" y="4179685"/>
                </a:lnTo>
                <a:lnTo>
                  <a:pt x="0" y="4179685"/>
                </a:lnTo>
                <a:close/>
              </a:path>
            </a:pathLst>
          </a:custGeom>
          <a:solidFill>
            <a:schemeClr val="bg1">
              <a:lumMod val="95000"/>
              <a:alpha val="32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0" y="2852212"/>
            <a:ext cx="4327852" cy="4005788"/>
          </a:xfrm>
          <a:custGeom>
            <a:avLst/>
            <a:gdLst>
              <a:gd name="connsiteX0" fmla="*/ 0 w 4515728"/>
              <a:gd name="connsiteY0" fmla="*/ 0 h 4179685"/>
              <a:gd name="connsiteX1" fmla="*/ 2932042 w 4515728"/>
              <a:gd name="connsiteY1" fmla="*/ 0 h 4179685"/>
              <a:gd name="connsiteX2" fmla="*/ 4515728 w 4515728"/>
              <a:gd name="connsiteY2" fmla="*/ 3167372 h 4179685"/>
              <a:gd name="connsiteX3" fmla="*/ 4009572 w 4515728"/>
              <a:gd name="connsiteY3" fmla="*/ 4179685 h 4179685"/>
              <a:gd name="connsiteX4" fmla="*/ 0 w 4515728"/>
              <a:gd name="connsiteY4" fmla="*/ 4179685 h 4179685"/>
            </a:gdLst>
            <a:rect l="l" t="t" r="r" b="b"/>
            <a:pathLst>
              <a:path w="4515728" h="4179685">
                <a:moveTo>
                  <a:pt x="0" y="0"/>
                </a:moveTo>
                <a:lnTo>
                  <a:pt x="2932042" y="0"/>
                </a:lnTo>
                <a:lnTo>
                  <a:pt x="4515728" y="3167372"/>
                </a:lnTo>
                <a:lnTo>
                  <a:pt x="4009572" y="4179685"/>
                </a:lnTo>
                <a:lnTo>
                  <a:pt x="0" y="4179685"/>
                </a:lnTo>
                <a:close/>
              </a:path>
            </a:pathLst>
          </a:custGeom>
          <a:solidFill>
            <a:schemeClr val="bg1">
              <a:lumMod val="95000"/>
              <a:alpha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0" y="5484762"/>
            <a:ext cx="1150140" cy="1373238"/>
          </a:xfrm>
          <a:custGeom>
            <a:avLst/>
            <a:gdLst>
              <a:gd name="connsiteX0" fmla="*/ 0 w 797754"/>
              <a:gd name="connsiteY0" fmla="*/ 0 h 952500"/>
              <a:gd name="connsiteX1" fmla="*/ 490667 w 797754"/>
              <a:gd name="connsiteY1" fmla="*/ 0 h 952500"/>
              <a:gd name="connsiteX2" fmla="*/ 797754 w 797754"/>
              <a:gd name="connsiteY2" fmla="*/ 614175 h 952500"/>
              <a:gd name="connsiteX3" fmla="*/ 628592 w 797754"/>
              <a:gd name="connsiteY3" fmla="*/ 952500 h 952500"/>
              <a:gd name="connsiteX4" fmla="*/ 0 w 797754"/>
              <a:gd name="connsiteY4" fmla="*/ 952500 h 952500"/>
            </a:gdLst>
            <a:rect l="l" t="t" r="r" b="b"/>
            <a:pathLst>
              <a:path w="797754" h="952500">
                <a:moveTo>
                  <a:pt x="0" y="0"/>
                </a:moveTo>
                <a:lnTo>
                  <a:pt x="490667" y="0"/>
                </a:lnTo>
                <a:lnTo>
                  <a:pt x="797754" y="614175"/>
                </a:lnTo>
                <a:lnTo>
                  <a:pt x="628592" y="952500"/>
                </a:lnTo>
                <a:lnTo>
                  <a:pt x="0" y="952500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6" name=""/>
          <p:cNvPicPr>
            <a:picLocks noChangeAspect="1"/>
          </p:cNvPicPr>
          <p:nvPr/>
        </p:nvPicPr>
        <p:blipFill>
          <a:blip r:embed="rId2">
            <a:alphaModFix amt="100000"/>
          </a:blip>
          <a:srcRect l="5417" t="14828" r="58228" b="8873"/>
          <a:stretch>
            <a:fillRect/>
          </a:stretch>
        </p:blipFill>
        <p:spPr>
          <a:xfrm rot="0" flipH="0" flipV="0">
            <a:off x="6601866" y="1534028"/>
            <a:ext cx="4917034" cy="4762632"/>
          </a:xfrm>
          <a:custGeom>
            <a:avLst/>
            <a:gdLst/>
            <a:rect l="l" t="t" r="r" b="b"/>
            <a:pathLst>
              <a:path w="4914900" h="4762500">
                <a:moveTo>
                  <a:pt x="2786765" y="2421678"/>
                </a:moveTo>
                <a:lnTo>
                  <a:pt x="4331795" y="2421678"/>
                </a:lnTo>
                <a:lnTo>
                  <a:pt x="4917034" y="3592155"/>
                </a:lnTo>
                <a:lnTo>
                  <a:pt x="4331795" y="4762632"/>
                </a:lnTo>
                <a:lnTo>
                  <a:pt x="2786765" y="4762632"/>
                </a:lnTo>
                <a:lnTo>
                  <a:pt x="2201526" y="3592155"/>
                </a:lnTo>
                <a:close/>
                <a:moveTo>
                  <a:pt x="585239" y="1218177"/>
                </a:moveTo>
                <a:lnTo>
                  <a:pt x="2130269" y="1218177"/>
                </a:lnTo>
                <a:lnTo>
                  <a:pt x="2715508" y="2388654"/>
                </a:lnTo>
                <a:lnTo>
                  <a:pt x="2130269" y="3559131"/>
                </a:lnTo>
                <a:lnTo>
                  <a:pt x="585239" y="3559131"/>
                </a:lnTo>
                <a:lnTo>
                  <a:pt x="0" y="2388654"/>
                </a:lnTo>
                <a:close/>
                <a:moveTo>
                  <a:pt x="2786765" y="0"/>
                </a:moveTo>
                <a:lnTo>
                  <a:pt x="4331795" y="0"/>
                </a:lnTo>
                <a:lnTo>
                  <a:pt x="4917034" y="1170477"/>
                </a:lnTo>
                <a:lnTo>
                  <a:pt x="4331795" y="2340954"/>
                </a:lnTo>
                <a:lnTo>
                  <a:pt x="2786765" y="2340954"/>
                </a:lnTo>
                <a:lnTo>
                  <a:pt x="2201526" y="1170477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7" name="标题 1"/>
          <p:cNvSpPr txBox="1"/>
          <p:nvPr/>
        </p:nvSpPr>
        <p:spPr>
          <a:xfrm rot="0" flipH="0" flipV="0">
            <a:off x="660400" y="2835798"/>
            <a:ext cx="5664200" cy="256797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787215" y="385281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意向岗位：机械设计/制造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5400000" flipH="0" flipV="0">
            <a:off x="4927488" y="-3337448"/>
            <a:ext cx="99060" cy="863323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bg1"/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19381400" flipH="1" flipV="0">
            <a:off x="78135" y="464640"/>
            <a:ext cx="653381" cy="436022"/>
          </a:xfrm>
          <a:custGeom>
            <a:avLst/>
            <a:gdLst>
              <a:gd name="connsiteX0" fmla="*/ 362469 w 653381"/>
              <a:gd name="connsiteY0" fmla="*/ 4241 h 436022"/>
              <a:gd name="connsiteX1" fmla="*/ 396364 w 653381"/>
              <a:gd name="connsiteY1" fmla="*/ 61368 h 436022"/>
              <a:gd name="connsiteX2" fmla="*/ 396732 w 653381"/>
              <a:gd name="connsiteY2" fmla="*/ 137992 h 436022"/>
              <a:gd name="connsiteX3" fmla="*/ 572317 w 653381"/>
              <a:gd name="connsiteY3" fmla="*/ 137992 h 436022"/>
              <a:gd name="connsiteX4" fmla="*/ 653381 w 653381"/>
              <a:gd name="connsiteY4" fmla="*/ 219056 h 436022"/>
              <a:gd name="connsiteX5" fmla="*/ 572317 w 653381"/>
              <a:gd name="connsiteY5" fmla="*/ 300120 h 436022"/>
              <a:gd name="connsiteX6" fmla="*/ 397511 w 653381"/>
              <a:gd name="connsiteY6" fmla="*/ 300120 h 436022"/>
              <a:gd name="connsiteX7" fmla="*/ 397862 w 653381"/>
              <a:gd name="connsiteY7" fmla="*/ 373034 h 436022"/>
              <a:gd name="connsiteX8" fmla="*/ 305140 w 653381"/>
              <a:gd name="connsiteY8" fmla="*/ 427039 h 436022"/>
              <a:gd name="connsiteX9" fmla="*/ 33218 w 653381"/>
              <a:gd name="connsiteY9" fmla="*/ 271065 h 436022"/>
              <a:gd name="connsiteX10" fmla="*/ 33021 w 653381"/>
              <a:gd name="connsiteY10" fmla="*/ 163763 h 436022"/>
              <a:gd name="connsiteX11" fmla="*/ 302805 w 653381"/>
              <a:gd name="connsiteY11" fmla="*/ 7703 h 436022"/>
              <a:gd name="connsiteX12" fmla="*/ 362469 w 653381"/>
              <a:gd name="connsiteY12" fmla="*/ 4241 h 436022"/>
            </a:gdLst>
            <a:rect l="l" t="t" r="r" b="b"/>
            <a:pathLst>
              <a:path w="653381" h="436022">
                <a:moveTo>
                  <a:pt x="362469" y="4241"/>
                </a:moveTo>
                <a:cubicBezTo>
                  <a:pt x="378628" y="10999"/>
                  <a:pt x="392701" y="27110"/>
                  <a:pt x="396364" y="61368"/>
                </a:cubicBezTo>
                <a:lnTo>
                  <a:pt x="396732" y="137992"/>
                </a:lnTo>
                <a:lnTo>
                  <a:pt x="572317" y="137992"/>
                </a:lnTo>
                <a:cubicBezTo>
                  <a:pt x="617087" y="137992"/>
                  <a:pt x="653381" y="174286"/>
                  <a:pt x="653381" y="219056"/>
                </a:cubicBezTo>
                <a:cubicBezTo>
                  <a:pt x="653381" y="263826"/>
                  <a:pt x="617087" y="300120"/>
                  <a:pt x="572317" y="300120"/>
                </a:cubicBezTo>
                <a:lnTo>
                  <a:pt x="397511" y="300120"/>
                </a:lnTo>
                <a:lnTo>
                  <a:pt x="397862" y="373034"/>
                </a:lnTo>
                <a:cubicBezTo>
                  <a:pt x="397862" y="373034"/>
                  <a:pt x="389002" y="464424"/>
                  <a:pt x="305140" y="427039"/>
                </a:cubicBezTo>
                <a:lnTo>
                  <a:pt x="33218" y="271065"/>
                </a:lnTo>
                <a:cubicBezTo>
                  <a:pt x="33218" y="271065"/>
                  <a:pt x="-41392" y="217550"/>
                  <a:pt x="33021" y="163763"/>
                </a:cubicBezTo>
                <a:lnTo>
                  <a:pt x="302805" y="7703"/>
                </a:lnTo>
                <a:cubicBezTo>
                  <a:pt x="302805" y="7703"/>
                  <a:pt x="335536" y="-7020"/>
                  <a:pt x="362469" y="4241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0" y="0"/>
            <a:ext cx="12192000" cy="6858000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0" flipV="0">
            <a:off x="4567323" y="1445462"/>
            <a:ext cx="3044656" cy="3044654"/>
          </a:xfrm>
          <a:prstGeom prst="ellipse">
            <a:avLst/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4798261" y="1459831"/>
            <a:ext cx="2582779" cy="2582779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1374942" y="4716379"/>
            <a:ext cx="9429416" cy="1412374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endParaRPr kumimoji="1" lang="zh-CN" altLang="en-US"/>
          </a:p>
        </p:txBody>
      </p:sp>
      <p:pic>
        <p:nvPicPr>
          <p:cNvPr id="6" name=""/>
          <p:cNvPicPr>
            <a:picLocks noChangeAspect="1"/>
          </p:cNvPicPr>
          <p:nvPr/>
        </p:nvPicPr>
        <p:blipFill>
          <a:blip r:embed="rId2">
            <a:alphaModFix amt="100000"/>
          </a:blip>
          <a:srcRect l="18723" t="3190" r="22584" b="8761"/>
          <a:stretch>
            <a:fillRect/>
          </a:stretch>
        </p:blipFill>
        <p:spPr>
          <a:xfrm rot="0" flipH="0" flipV="0">
            <a:off x="4872121" y="1533691"/>
            <a:ext cx="2435058" cy="2435058"/>
          </a:xfrm>
          <a:custGeom>
            <a:avLst/>
            <a:gdLst/>
            <a:rect l="l" t="t" r="r" b="b"/>
            <a:pathLst>
              <a:path w="2435058" h="2435058">
                <a:moveTo>
                  <a:pt x="1217529" y="0"/>
                </a:moveTo>
                <a:cubicBezTo>
                  <a:pt x="1889952" y="0"/>
                  <a:pt x="2435058" y="545106"/>
                  <a:pt x="2435058" y="1217529"/>
                </a:cubicBezTo>
                <a:cubicBezTo>
                  <a:pt x="2435058" y="1889952"/>
                  <a:pt x="1889952" y="2435058"/>
                  <a:pt x="1217529" y="2435058"/>
                </a:cubicBezTo>
                <a:cubicBezTo>
                  <a:pt x="545106" y="2435058"/>
                  <a:pt x="0" y="1889952"/>
                  <a:pt x="0" y="1217529"/>
                </a:cubicBezTo>
                <a:cubicBezTo>
                  <a:pt x="0" y="545106"/>
                  <a:pt x="545106" y="0"/>
                  <a:pt x="1217529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7" name="标题 1"/>
          <p:cNvSpPr txBox="1"/>
          <p:nvPr/>
        </p:nvSpPr>
        <p:spPr>
          <a:xfrm rot="2700000" flipH="0" flipV="0">
            <a:off x="5839327" y="3992438"/>
            <a:ext cx="513347" cy="513347"/>
          </a:xfrm>
          <a:prstGeom prst="roundRect">
            <a:avLst>
              <a:gd name="adj" fmla="val 10417"/>
            </a:avLst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5921208" y="4096086"/>
            <a:ext cx="349584" cy="306050"/>
          </a:xfrm>
          <a:custGeom>
            <a:avLst/>
            <a:gdLst>
              <a:gd name="connsiteX0" fmla="*/ 411292 w 822400"/>
              <a:gd name="connsiteY0" fmla="*/ 234366 h 720000"/>
              <a:gd name="connsiteX1" fmla="*/ 285658 w 822400"/>
              <a:gd name="connsiteY1" fmla="*/ 360000 h 720000"/>
              <a:gd name="connsiteX2" fmla="*/ 411292 w 822400"/>
              <a:gd name="connsiteY2" fmla="*/ 485635 h 720000"/>
              <a:gd name="connsiteX3" fmla="*/ 536927 w 822400"/>
              <a:gd name="connsiteY3" fmla="*/ 360000 h 720000"/>
              <a:gd name="connsiteX4" fmla="*/ 411292 w 822400"/>
              <a:gd name="connsiteY4" fmla="*/ 234366 h 720000"/>
              <a:gd name="connsiteX5" fmla="*/ 411292 w 822400"/>
              <a:gd name="connsiteY5" fmla="*/ 178938 h 720000"/>
              <a:gd name="connsiteX6" fmla="*/ 592354 w 822400"/>
              <a:gd name="connsiteY6" fmla="*/ 360000 h 720000"/>
              <a:gd name="connsiteX7" fmla="*/ 411292 w 822400"/>
              <a:gd name="connsiteY7" fmla="*/ 541063 h 720000"/>
              <a:gd name="connsiteX8" fmla="*/ 230230 w 822400"/>
              <a:gd name="connsiteY8" fmla="*/ 360000 h 720000"/>
              <a:gd name="connsiteX9" fmla="*/ 411292 w 822400"/>
              <a:gd name="connsiteY9" fmla="*/ 178938 h 720000"/>
              <a:gd name="connsiteX10" fmla="*/ 235403 w 822400"/>
              <a:gd name="connsiteY10" fmla="*/ 55427 h 720000"/>
              <a:gd name="connsiteX11" fmla="*/ 59514 w 822400"/>
              <a:gd name="connsiteY11" fmla="*/ 360000 h 720000"/>
              <a:gd name="connsiteX12" fmla="*/ 235403 w 822400"/>
              <a:gd name="connsiteY12" fmla="*/ 664573 h 720000"/>
              <a:gd name="connsiteX13" fmla="*/ 587089 w 822400"/>
              <a:gd name="connsiteY13" fmla="*/ 664573 h 720000"/>
              <a:gd name="connsiteX14" fmla="*/ 762978 w 822400"/>
              <a:gd name="connsiteY14" fmla="*/ 360000 h 720000"/>
              <a:gd name="connsiteX15" fmla="*/ 587089 w 822400"/>
              <a:gd name="connsiteY15" fmla="*/ 55427 h 720000"/>
              <a:gd name="connsiteX16" fmla="*/ 219883 w 822400"/>
              <a:gd name="connsiteY16" fmla="*/ 0 h 720000"/>
              <a:gd name="connsiteX17" fmla="*/ 602516 w 822400"/>
              <a:gd name="connsiteY17" fmla="*/ 0 h 720000"/>
              <a:gd name="connsiteX18" fmla="*/ 627274 w 822400"/>
              <a:gd name="connsiteY18" fmla="*/ 14319 h 720000"/>
              <a:gd name="connsiteX19" fmla="*/ 818590 w 822400"/>
              <a:gd name="connsiteY19" fmla="*/ 345682 h 720000"/>
              <a:gd name="connsiteX20" fmla="*/ 818590 w 822400"/>
              <a:gd name="connsiteY20" fmla="*/ 374319 h 720000"/>
              <a:gd name="connsiteX21" fmla="*/ 627366 w 822400"/>
              <a:gd name="connsiteY21" fmla="*/ 705682 h 720000"/>
              <a:gd name="connsiteX22" fmla="*/ 602608 w 822400"/>
              <a:gd name="connsiteY22" fmla="*/ 720000 h 720000"/>
              <a:gd name="connsiteX23" fmla="*/ 219976 w 822400"/>
              <a:gd name="connsiteY23" fmla="*/ 720000 h 720000"/>
              <a:gd name="connsiteX24" fmla="*/ 195218 w 822400"/>
              <a:gd name="connsiteY24" fmla="*/ 705682 h 720000"/>
              <a:gd name="connsiteX25" fmla="*/ 3810 w 822400"/>
              <a:gd name="connsiteY25" fmla="*/ 374319 h 720000"/>
              <a:gd name="connsiteX26" fmla="*/ 3810 w 822400"/>
              <a:gd name="connsiteY26" fmla="*/ 345682 h 720000"/>
              <a:gd name="connsiteX27" fmla="*/ 195126 w 822400"/>
              <a:gd name="connsiteY27" fmla="*/ 14319 h 720000"/>
              <a:gd name="connsiteX28" fmla="*/ 219883 w 822400"/>
              <a:gd name="connsiteY28" fmla="*/ 0 h 720000"/>
            </a:gdLst>
            <a:rect l="l" t="t" r="r" b="b"/>
            <a:pathLst>
              <a:path w="822400" h="720000">
                <a:moveTo>
                  <a:pt x="411292" y="234366"/>
                </a:moveTo>
                <a:cubicBezTo>
                  <a:pt x="342008" y="234366"/>
                  <a:pt x="285658" y="290716"/>
                  <a:pt x="285658" y="360000"/>
                </a:cubicBezTo>
                <a:cubicBezTo>
                  <a:pt x="285658" y="429284"/>
                  <a:pt x="342008" y="485635"/>
                  <a:pt x="411292" y="485635"/>
                </a:cubicBezTo>
                <a:cubicBezTo>
                  <a:pt x="480576" y="485635"/>
                  <a:pt x="536927" y="429284"/>
                  <a:pt x="536927" y="360000"/>
                </a:cubicBezTo>
                <a:cubicBezTo>
                  <a:pt x="536927" y="290716"/>
                  <a:pt x="480576" y="234366"/>
                  <a:pt x="411292" y="234366"/>
                </a:cubicBezTo>
                <a:close/>
                <a:moveTo>
                  <a:pt x="411292" y="178938"/>
                </a:moveTo>
                <a:cubicBezTo>
                  <a:pt x="511153" y="178938"/>
                  <a:pt x="592354" y="260139"/>
                  <a:pt x="592354" y="360000"/>
                </a:cubicBezTo>
                <a:cubicBezTo>
                  <a:pt x="592354" y="459861"/>
                  <a:pt x="511153" y="541063"/>
                  <a:pt x="411292" y="541063"/>
                </a:cubicBezTo>
                <a:cubicBezTo>
                  <a:pt x="311431" y="541063"/>
                  <a:pt x="230230" y="459861"/>
                  <a:pt x="230230" y="360000"/>
                </a:cubicBezTo>
                <a:cubicBezTo>
                  <a:pt x="230230" y="260139"/>
                  <a:pt x="311431" y="178938"/>
                  <a:pt x="411292" y="178938"/>
                </a:cubicBezTo>
                <a:close/>
                <a:moveTo>
                  <a:pt x="235403" y="55427"/>
                </a:moveTo>
                <a:lnTo>
                  <a:pt x="59514" y="360000"/>
                </a:lnTo>
                <a:lnTo>
                  <a:pt x="235403" y="664573"/>
                </a:lnTo>
                <a:lnTo>
                  <a:pt x="587089" y="664573"/>
                </a:lnTo>
                <a:lnTo>
                  <a:pt x="762978" y="360000"/>
                </a:lnTo>
                <a:lnTo>
                  <a:pt x="587089" y="55427"/>
                </a:lnTo>
                <a:close/>
                <a:moveTo>
                  <a:pt x="219883" y="0"/>
                </a:moveTo>
                <a:lnTo>
                  <a:pt x="602516" y="0"/>
                </a:lnTo>
                <a:cubicBezTo>
                  <a:pt x="612678" y="0"/>
                  <a:pt x="622193" y="5450"/>
                  <a:pt x="627274" y="14319"/>
                </a:cubicBezTo>
                <a:lnTo>
                  <a:pt x="818590" y="345682"/>
                </a:lnTo>
                <a:cubicBezTo>
                  <a:pt x="823671" y="354550"/>
                  <a:pt x="823671" y="365451"/>
                  <a:pt x="818590" y="374319"/>
                </a:cubicBezTo>
                <a:lnTo>
                  <a:pt x="627366" y="705682"/>
                </a:lnTo>
                <a:cubicBezTo>
                  <a:pt x="622285" y="714550"/>
                  <a:pt x="612770" y="720000"/>
                  <a:pt x="602608" y="720000"/>
                </a:cubicBezTo>
                <a:lnTo>
                  <a:pt x="219976" y="720000"/>
                </a:lnTo>
                <a:cubicBezTo>
                  <a:pt x="209814" y="720000"/>
                  <a:pt x="200299" y="714550"/>
                  <a:pt x="195218" y="705682"/>
                </a:cubicBezTo>
                <a:lnTo>
                  <a:pt x="3810" y="374319"/>
                </a:lnTo>
                <a:cubicBezTo>
                  <a:pt x="-1271" y="365543"/>
                  <a:pt x="-1271" y="354550"/>
                  <a:pt x="3810" y="345682"/>
                </a:cubicBezTo>
                <a:lnTo>
                  <a:pt x="195126" y="14319"/>
                </a:lnTo>
                <a:cubicBezTo>
                  <a:pt x="200207" y="5450"/>
                  <a:pt x="209721" y="0"/>
                  <a:pt x="219883" y="0"/>
                </a:cubicBezTo>
                <a:close/>
              </a:path>
            </a:pathLst>
          </a:custGeom>
          <a:solidFill>
            <a:schemeClr val="accent1"/>
          </a:solidFill>
          <a:ln w="155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787215" y="385281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期望薪资：7- 10K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5400000" flipH="0" flipV="0">
            <a:off x="4927488" y="-3337448"/>
            <a:ext cx="99060" cy="863323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bg1"/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19381400" flipH="1" flipV="0">
            <a:off x="78135" y="464640"/>
            <a:ext cx="653381" cy="436022"/>
          </a:xfrm>
          <a:custGeom>
            <a:avLst/>
            <a:gdLst>
              <a:gd name="connsiteX0" fmla="*/ 362469 w 653381"/>
              <a:gd name="connsiteY0" fmla="*/ 4241 h 436022"/>
              <a:gd name="connsiteX1" fmla="*/ 396364 w 653381"/>
              <a:gd name="connsiteY1" fmla="*/ 61368 h 436022"/>
              <a:gd name="connsiteX2" fmla="*/ 396732 w 653381"/>
              <a:gd name="connsiteY2" fmla="*/ 137992 h 436022"/>
              <a:gd name="connsiteX3" fmla="*/ 572317 w 653381"/>
              <a:gd name="connsiteY3" fmla="*/ 137992 h 436022"/>
              <a:gd name="connsiteX4" fmla="*/ 653381 w 653381"/>
              <a:gd name="connsiteY4" fmla="*/ 219056 h 436022"/>
              <a:gd name="connsiteX5" fmla="*/ 572317 w 653381"/>
              <a:gd name="connsiteY5" fmla="*/ 300120 h 436022"/>
              <a:gd name="connsiteX6" fmla="*/ 397511 w 653381"/>
              <a:gd name="connsiteY6" fmla="*/ 300120 h 436022"/>
              <a:gd name="connsiteX7" fmla="*/ 397862 w 653381"/>
              <a:gd name="connsiteY7" fmla="*/ 373034 h 436022"/>
              <a:gd name="connsiteX8" fmla="*/ 305140 w 653381"/>
              <a:gd name="connsiteY8" fmla="*/ 427039 h 436022"/>
              <a:gd name="connsiteX9" fmla="*/ 33218 w 653381"/>
              <a:gd name="connsiteY9" fmla="*/ 271065 h 436022"/>
              <a:gd name="connsiteX10" fmla="*/ 33021 w 653381"/>
              <a:gd name="connsiteY10" fmla="*/ 163763 h 436022"/>
              <a:gd name="connsiteX11" fmla="*/ 302805 w 653381"/>
              <a:gd name="connsiteY11" fmla="*/ 7703 h 436022"/>
              <a:gd name="connsiteX12" fmla="*/ 362469 w 653381"/>
              <a:gd name="connsiteY12" fmla="*/ 4241 h 436022"/>
            </a:gdLst>
            <a:rect l="l" t="t" r="r" b="b"/>
            <a:pathLst>
              <a:path w="653381" h="436022">
                <a:moveTo>
                  <a:pt x="362469" y="4241"/>
                </a:moveTo>
                <a:cubicBezTo>
                  <a:pt x="378628" y="10999"/>
                  <a:pt x="392701" y="27110"/>
                  <a:pt x="396364" y="61368"/>
                </a:cubicBezTo>
                <a:lnTo>
                  <a:pt x="396732" y="137992"/>
                </a:lnTo>
                <a:lnTo>
                  <a:pt x="572317" y="137992"/>
                </a:lnTo>
                <a:cubicBezTo>
                  <a:pt x="617087" y="137992"/>
                  <a:pt x="653381" y="174286"/>
                  <a:pt x="653381" y="219056"/>
                </a:cubicBezTo>
                <a:cubicBezTo>
                  <a:pt x="653381" y="263826"/>
                  <a:pt x="617087" y="300120"/>
                  <a:pt x="572317" y="300120"/>
                </a:cubicBezTo>
                <a:lnTo>
                  <a:pt x="397511" y="300120"/>
                </a:lnTo>
                <a:lnTo>
                  <a:pt x="397862" y="373034"/>
                </a:lnTo>
                <a:cubicBezTo>
                  <a:pt x="397862" y="373034"/>
                  <a:pt x="389002" y="464424"/>
                  <a:pt x="305140" y="427039"/>
                </a:cubicBezTo>
                <a:lnTo>
                  <a:pt x="33218" y="271065"/>
                </a:lnTo>
                <a:cubicBezTo>
                  <a:pt x="33218" y="271065"/>
                  <a:pt x="-41392" y="217550"/>
                  <a:pt x="33021" y="163763"/>
                </a:cubicBezTo>
                <a:lnTo>
                  <a:pt x="302805" y="7703"/>
                </a:lnTo>
                <a:cubicBezTo>
                  <a:pt x="302805" y="7703"/>
                  <a:pt x="335536" y="-7020"/>
                  <a:pt x="362469" y="4241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0" y="0"/>
            <a:ext cx="12192000" cy="6858000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0" flipV="1">
            <a:off x="2361532" y="3046133"/>
            <a:ext cx="7456236" cy="2520478"/>
          </a:xfrm>
          <a:prstGeom prst="roundRect">
            <a:avLst>
              <a:gd name="adj" fmla="val 8621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5315452" y="1613826"/>
            <a:ext cx="1548392" cy="1654192"/>
          </a:xfrm>
          <a:custGeom>
            <a:avLst/>
            <a:gdLst>
              <a:gd name="connsiteX0" fmla="*/ 258071 w 1548392"/>
              <a:gd name="connsiteY0" fmla="*/ 0 h 1654192"/>
              <a:gd name="connsiteX1" fmla="*/ 1290321 w 1548392"/>
              <a:gd name="connsiteY1" fmla="*/ 0 h 1654192"/>
              <a:gd name="connsiteX2" fmla="*/ 1548392 w 1548392"/>
              <a:gd name="connsiteY2" fmla="*/ 239888 h 1654192"/>
              <a:gd name="connsiteX3" fmla="*/ 1548392 w 1548392"/>
              <a:gd name="connsiteY3" fmla="*/ 1199409 h 1654192"/>
              <a:gd name="connsiteX4" fmla="*/ 1290321 w 1548392"/>
              <a:gd name="connsiteY4" fmla="*/ 1439297 h 1654192"/>
              <a:gd name="connsiteX5" fmla="*/ 997316 w 1548392"/>
              <a:gd name="connsiteY5" fmla="*/ 1439297 h 1654192"/>
              <a:gd name="connsiteX6" fmla="*/ 766132 w 1548392"/>
              <a:gd name="connsiteY6" fmla="*/ 1654192 h 1654192"/>
              <a:gd name="connsiteX7" fmla="*/ 534948 w 1548392"/>
              <a:gd name="connsiteY7" fmla="*/ 1439297 h 1654192"/>
              <a:gd name="connsiteX8" fmla="*/ 258071 w 1548392"/>
              <a:gd name="connsiteY8" fmla="*/ 1439297 h 1654192"/>
              <a:gd name="connsiteX9" fmla="*/ 0 w 1548392"/>
              <a:gd name="connsiteY9" fmla="*/ 1199409 h 1654192"/>
              <a:gd name="connsiteX10" fmla="*/ 0 w 1548392"/>
              <a:gd name="connsiteY10" fmla="*/ 988491 h 1654192"/>
              <a:gd name="connsiteX11" fmla="*/ 225683 w 1548392"/>
              <a:gd name="connsiteY11" fmla="*/ 762808 h 1654192"/>
              <a:gd name="connsiteX12" fmla="*/ 0 w 1548392"/>
              <a:gd name="connsiteY12" fmla="*/ 537125 h 1654192"/>
              <a:gd name="connsiteX13" fmla="*/ 0 w 1548392"/>
              <a:gd name="connsiteY13" fmla="*/ 239888 h 1654192"/>
              <a:gd name="connsiteX14" fmla="*/ 258071 w 1548392"/>
              <a:gd name="connsiteY14" fmla="*/ 0 h 1654192"/>
            </a:gdLst>
            <a:rect l="l" t="t" r="r" b="b"/>
            <a:pathLst>
              <a:path w="1548392" h="1654192">
                <a:moveTo>
                  <a:pt x="258071" y="0"/>
                </a:moveTo>
                <a:lnTo>
                  <a:pt x="1290321" y="0"/>
                </a:lnTo>
                <a:cubicBezTo>
                  <a:pt x="1432850" y="0"/>
                  <a:pt x="1548392" y="107402"/>
                  <a:pt x="1548392" y="239888"/>
                </a:cubicBezTo>
                <a:lnTo>
                  <a:pt x="1548392" y="1199409"/>
                </a:lnTo>
                <a:cubicBezTo>
                  <a:pt x="1548392" y="1331895"/>
                  <a:pt x="1432850" y="1439297"/>
                  <a:pt x="1290321" y="1439297"/>
                </a:cubicBezTo>
                <a:lnTo>
                  <a:pt x="997316" y="1439297"/>
                </a:lnTo>
                <a:cubicBezTo>
                  <a:pt x="997316" y="1557980"/>
                  <a:pt x="893811" y="1654192"/>
                  <a:pt x="766132" y="1654192"/>
                </a:cubicBezTo>
                <a:cubicBezTo>
                  <a:pt x="638453" y="1654192"/>
                  <a:pt x="534948" y="1557980"/>
                  <a:pt x="534948" y="1439297"/>
                </a:cubicBezTo>
                <a:lnTo>
                  <a:pt x="258071" y="1439297"/>
                </a:lnTo>
                <a:cubicBezTo>
                  <a:pt x="115542" y="1439297"/>
                  <a:pt x="0" y="1331895"/>
                  <a:pt x="0" y="1199409"/>
                </a:cubicBezTo>
                <a:lnTo>
                  <a:pt x="0" y="988491"/>
                </a:lnTo>
                <a:cubicBezTo>
                  <a:pt x="124641" y="988491"/>
                  <a:pt x="225683" y="887449"/>
                  <a:pt x="225683" y="762808"/>
                </a:cubicBezTo>
                <a:cubicBezTo>
                  <a:pt x="225683" y="638167"/>
                  <a:pt x="124641" y="537125"/>
                  <a:pt x="0" y="537125"/>
                </a:cubicBezTo>
                <a:lnTo>
                  <a:pt x="0" y="239888"/>
                </a:lnTo>
                <a:cubicBezTo>
                  <a:pt x="0" y="107402"/>
                  <a:pt x="115542" y="0"/>
                  <a:pt x="258071" y="0"/>
                </a:cubicBezTo>
                <a:close/>
              </a:path>
            </a:pathLst>
          </a:cu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5418293" y="1742209"/>
            <a:ext cx="1342712" cy="1071269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4000">
                <a:ln w="12700">
                  <a:noFill/>
                </a:ln>
                <a:solidFill>
                  <a:srgbClr val="0563C1">
                    <a:alpha val="100000"/>
                  </a:srgbClr>
                </a:solidFill>
                <a:latin typeface="OPPOSans B"/>
                <a:ea typeface="OPPOSans B"/>
                <a:cs typeface="OPPOSans B"/>
              </a:rPr>
              <a:t>01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2762608" y="3396401"/>
            <a:ext cx="6654084" cy="192222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787215" y="385281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期望城市：深圳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5400000" flipH="0" flipV="0">
            <a:off x="4927488" y="-3337448"/>
            <a:ext cx="99060" cy="863323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bg1"/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19381400" flipH="1" flipV="0">
            <a:off x="78135" y="464640"/>
            <a:ext cx="653381" cy="436022"/>
          </a:xfrm>
          <a:custGeom>
            <a:avLst/>
            <a:gdLst>
              <a:gd name="connsiteX0" fmla="*/ 362469 w 653381"/>
              <a:gd name="connsiteY0" fmla="*/ 4241 h 436022"/>
              <a:gd name="connsiteX1" fmla="*/ 396364 w 653381"/>
              <a:gd name="connsiteY1" fmla="*/ 61368 h 436022"/>
              <a:gd name="connsiteX2" fmla="*/ 396732 w 653381"/>
              <a:gd name="connsiteY2" fmla="*/ 137992 h 436022"/>
              <a:gd name="connsiteX3" fmla="*/ 572317 w 653381"/>
              <a:gd name="connsiteY3" fmla="*/ 137992 h 436022"/>
              <a:gd name="connsiteX4" fmla="*/ 653381 w 653381"/>
              <a:gd name="connsiteY4" fmla="*/ 219056 h 436022"/>
              <a:gd name="connsiteX5" fmla="*/ 572317 w 653381"/>
              <a:gd name="connsiteY5" fmla="*/ 300120 h 436022"/>
              <a:gd name="connsiteX6" fmla="*/ 397511 w 653381"/>
              <a:gd name="connsiteY6" fmla="*/ 300120 h 436022"/>
              <a:gd name="connsiteX7" fmla="*/ 397862 w 653381"/>
              <a:gd name="connsiteY7" fmla="*/ 373034 h 436022"/>
              <a:gd name="connsiteX8" fmla="*/ 305140 w 653381"/>
              <a:gd name="connsiteY8" fmla="*/ 427039 h 436022"/>
              <a:gd name="connsiteX9" fmla="*/ 33218 w 653381"/>
              <a:gd name="connsiteY9" fmla="*/ 271065 h 436022"/>
              <a:gd name="connsiteX10" fmla="*/ 33021 w 653381"/>
              <a:gd name="connsiteY10" fmla="*/ 163763 h 436022"/>
              <a:gd name="connsiteX11" fmla="*/ 302805 w 653381"/>
              <a:gd name="connsiteY11" fmla="*/ 7703 h 436022"/>
              <a:gd name="connsiteX12" fmla="*/ 362469 w 653381"/>
              <a:gd name="connsiteY12" fmla="*/ 4241 h 436022"/>
            </a:gdLst>
            <a:rect l="l" t="t" r="r" b="b"/>
            <a:pathLst>
              <a:path w="653381" h="436022">
                <a:moveTo>
                  <a:pt x="362469" y="4241"/>
                </a:moveTo>
                <a:cubicBezTo>
                  <a:pt x="378628" y="10999"/>
                  <a:pt x="392701" y="27110"/>
                  <a:pt x="396364" y="61368"/>
                </a:cubicBezTo>
                <a:lnTo>
                  <a:pt x="396732" y="137992"/>
                </a:lnTo>
                <a:lnTo>
                  <a:pt x="572317" y="137992"/>
                </a:lnTo>
                <a:cubicBezTo>
                  <a:pt x="617087" y="137992"/>
                  <a:pt x="653381" y="174286"/>
                  <a:pt x="653381" y="219056"/>
                </a:cubicBezTo>
                <a:cubicBezTo>
                  <a:pt x="653381" y="263826"/>
                  <a:pt x="617087" y="300120"/>
                  <a:pt x="572317" y="300120"/>
                </a:cubicBezTo>
                <a:lnTo>
                  <a:pt x="397511" y="300120"/>
                </a:lnTo>
                <a:lnTo>
                  <a:pt x="397862" y="373034"/>
                </a:lnTo>
                <a:cubicBezTo>
                  <a:pt x="397862" y="373034"/>
                  <a:pt x="389002" y="464424"/>
                  <a:pt x="305140" y="427039"/>
                </a:cubicBezTo>
                <a:lnTo>
                  <a:pt x="33218" y="271065"/>
                </a:lnTo>
                <a:cubicBezTo>
                  <a:pt x="33218" y="271065"/>
                  <a:pt x="-41392" y="217550"/>
                  <a:pt x="33021" y="163763"/>
                </a:cubicBezTo>
                <a:lnTo>
                  <a:pt x="302805" y="7703"/>
                </a:lnTo>
                <a:cubicBezTo>
                  <a:pt x="302805" y="7703"/>
                  <a:pt x="335536" y="-7020"/>
                  <a:pt x="362469" y="4241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/>
          <p:cNvPicPr>
            <a:picLocks noChangeAspect="1"/>
          </p:cNvPicPr>
          <p:nvPr/>
        </p:nvPicPr>
        <p:blipFill>
          <a:blip r:embed="rId2">
            <a:alphaModFix amt="85000"/>
          </a:blip>
          <a:srcRect l="552" t="376" r="552" b="376"/>
          <a:stretch>
            <a:fillRect/>
          </a:stretch>
        </p:blipFill>
        <p:spPr>
          <a:xfrm rot="0" flipH="0" flipV="0">
            <a:off x="0" y="0"/>
            <a:ext cx="12192000" cy="6858001"/>
          </a:xfrm>
          <a:custGeom>
            <a:avLst/>
            <a:gdLst>
              <a:gd name="connsiteX0" fmla="*/ 0 w 12192000"/>
              <a:gd name="connsiteY0" fmla="*/ 0 h 6858001"/>
              <a:gd name="connsiteX1" fmla="*/ 12192000 w 12192000"/>
              <a:gd name="connsiteY1" fmla="*/ 0 h 6858001"/>
              <a:gd name="connsiteX2" fmla="*/ 12192000 w 12192000"/>
              <a:gd name="connsiteY2" fmla="*/ 6858001 h 6858001"/>
              <a:gd name="connsiteX3" fmla="*/ 0 w 12192000"/>
              <a:gd name="connsiteY3" fmla="*/ 6858001 h 6858001"/>
            </a:gdLst>
            <a:rect l="l" t="t" r="r" b="b"/>
            <a:pathLst>
              <a:path w="12192000" h="6858001">
                <a:moveTo>
                  <a:pt x="0" y="0"/>
                </a:moveTo>
                <a:lnTo>
                  <a:pt x="12192000" y="0"/>
                </a:lnTo>
                <a:lnTo>
                  <a:pt x="12192000" y="6858001"/>
                </a:lnTo>
                <a:lnTo>
                  <a:pt x="0" y="6858001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 rot="0" flipH="0" flipV="0">
            <a:off x="2782731" y="5782781"/>
            <a:ext cx="8672669" cy="54844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10480669" y="5095870"/>
            <a:ext cx="2076462" cy="2076462"/>
          </a:xfrm>
          <a:prstGeom prst="flowChartConnector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660400" y="1130300"/>
            <a:ext cx="10858500" cy="5003801"/>
          </a:xfrm>
          <a:prstGeom prst="roundRect">
            <a:avLst>
              <a:gd name="adj" fmla="val 9747"/>
            </a:avLst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10283825" y="708107"/>
            <a:ext cx="1228797" cy="152590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11315699" y="2366047"/>
            <a:ext cx="408149" cy="408149"/>
          </a:xfrm>
          <a:prstGeom prst="flowChartConnector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1" flipV="0">
            <a:off x="1784963" y="441656"/>
            <a:ext cx="2121194" cy="126752"/>
          </a:xfrm>
          <a:prstGeom prst="rect">
            <a:avLst/>
          </a:prstGeom>
          <a:solidFill>
            <a:schemeClr val="tx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1" flipV="0">
            <a:off x="1907911" y="1"/>
            <a:ext cx="919425" cy="6858000"/>
          </a:xfrm>
          <a:prstGeom prst="rect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643180" flipH="1" flipV="0">
            <a:off x="3672259" y="2094091"/>
            <a:ext cx="1056408" cy="1056408"/>
          </a:xfrm>
          <a:prstGeom prst="chord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1" flipV="0">
            <a:off x="1784963" y="780523"/>
            <a:ext cx="2121194" cy="126752"/>
          </a:xfrm>
          <a:prstGeom prst="rect">
            <a:avLst/>
          </a:prstGeom>
          <a:solidFill>
            <a:schemeClr val="tx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1" flipV="0">
            <a:off x="2431514" y="2831069"/>
            <a:ext cx="2379559" cy="2379559"/>
          </a:xfrm>
          <a:prstGeom prst="teardrop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1" flipV="0">
            <a:off x="1784963" y="3157475"/>
            <a:ext cx="2121194" cy="531165"/>
          </a:xfrm>
          <a:prstGeom prst="rect">
            <a:avLst/>
          </a:prstGeom>
          <a:solidFill>
            <a:schemeClr val="tx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1" flipV="0">
            <a:off x="0" y="1"/>
            <a:ext cx="1635014" cy="6858000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0" flipH="1" flipV="0">
            <a:off x="551924" y="3157475"/>
            <a:ext cx="531165" cy="531165"/>
          </a:xfrm>
          <a:prstGeom prst="flowChartConnector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0" flipH="1" flipV="0">
            <a:off x="89656" y="0"/>
            <a:ext cx="1455702" cy="6858000"/>
          </a:xfrm>
          <a:prstGeom prst="flowChartConnector">
            <a:avLst/>
          </a:prstGeom>
          <a:noFill/>
          <a:ln w="15875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0" flipH="1" flipV="0">
            <a:off x="1635014" y="0"/>
            <a:ext cx="294304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0" flipH="0" flipV="0">
            <a:off x="5541565" y="526776"/>
            <a:ext cx="1832739" cy="280011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72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Sans R"/>
                <a:ea typeface="OPPOSans R"/>
                <a:cs typeface="OPPOSans R"/>
              </a:rPr>
              <a:t>03</a:t>
            </a: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rot="0" flipH="0" flipV="0">
            <a:off x="5541565" y="3556959"/>
            <a:ext cx="5621735" cy="222582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40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教育背景</a:t>
            </a:r>
            <a:endParaRPr kumimoji="1" lang="zh-CN" altLang="en-US"/>
          </a:p>
        </p:txBody>
      </p:sp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0" y="0"/>
            <a:ext cx="12192000" cy="6858000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1800000" flipH="0" flipV="0">
            <a:off x="1886592" y="2262130"/>
            <a:ext cx="6071690" cy="5314804"/>
          </a:xfrm>
          <a:custGeom>
            <a:avLst/>
            <a:gdLst>
              <a:gd name="connsiteX0" fmla="*/ 540465 w 3772447"/>
              <a:gd name="connsiteY0" fmla="*/ 0 h 2778256"/>
              <a:gd name="connsiteX1" fmla="*/ 3726786 w 3772447"/>
              <a:gd name="connsiteY1" fmla="*/ 62639 h 2778256"/>
              <a:gd name="connsiteX2" fmla="*/ 3772447 w 3772447"/>
              <a:gd name="connsiteY2" fmla="*/ 2778256 h 2778256"/>
              <a:gd name="connsiteX3" fmla="*/ 0 w 3772447"/>
              <a:gd name="connsiteY3" fmla="*/ 2778256 h 2778256"/>
              <a:gd name="connsiteX4" fmla="*/ 540465 w 3772447"/>
              <a:gd name="connsiteY4" fmla="*/ 0 h 2778256"/>
            </a:gdLst>
            <a:rect l="l" t="t" r="r" b="b"/>
            <a:pathLst>
              <a:path w="3772447" h="2778256">
                <a:moveTo>
                  <a:pt x="540465" y="0"/>
                </a:moveTo>
                <a:lnTo>
                  <a:pt x="3726786" y="62639"/>
                </a:lnTo>
                <a:lnTo>
                  <a:pt x="3772447" y="2778256"/>
                </a:lnTo>
                <a:lnTo>
                  <a:pt x="0" y="2778256"/>
                </a:lnTo>
                <a:lnTo>
                  <a:pt x="540465" y="0"/>
                </a:lnTo>
                <a:close/>
              </a:path>
            </a:pathLst>
          </a:custGeom>
          <a:gradFill>
            <a:gsLst>
              <a:gs pos="6000">
                <a:schemeClr val="accent1">
                  <a:lumMod val="20000"/>
                  <a:lumOff val="80000"/>
                </a:schemeClr>
              </a:gs>
              <a:gs pos="60000">
                <a:schemeClr val="bg1"/>
              </a:gs>
            </a:gsLst>
            <a:lin ang="600000" scaled="0"/>
          </a:gra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964610" y="1503664"/>
            <a:ext cx="3415326" cy="4174287"/>
          </a:xfrm>
          <a:prstGeom prst="round2DiagRect">
            <a:avLst/>
          </a:prstGeom>
          <a:solidFill>
            <a:schemeClr val="bg1"/>
          </a:solidFill>
          <a:ln w="9525" cap="flat">
            <a:noFill/>
            <a:miter/>
          </a:ln>
          <a:effectLst>
            <a:outerShdw dist="127000" blurRad="508000" dir="2700000" sx="100000" sy="100000" kx="0" ky="0" algn="tl" rotWithShape="0">
              <a:schemeClr val="accent1"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5193928" y="2114761"/>
            <a:ext cx="720000" cy="72000"/>
          </a:xfrm>
          <a:prstGeom prst="rect">
            <a:avLst/>
          </a:prstGeom>
          <a:gradFill>
            <a:gsLst>
              <a:gs pos="6000">
                <a:schemeClr val="accent1"/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0" scaled="0"/>
          </a:gradFill>
          <a:ln w="9525" cap="flat">
            <a:noFill/>
            <a:miter/>
          </a:ln>
          <a:effectLst/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pic>
        <p:nvPicPr>
          <p:cNvPr id="6" name=""/>
          <p:cNvPicPr>
            <a:picLocks noChangeAspect="1"/>
          </p:cNvPicPr>
          <p:nvPr/>
        </p:nvPicPr>
        <p:blipFill>
          <a:blip r:embed="rId2">
            <a:alphaModFix amt="100000"/>
          </a:blip>
          <a:srcRect l="3447" t="10858" r="1924" b="10198"/>
          <a:stretch>
            <a:fillRect/>
          </a:stretch>
        </p:blipFill>
        <p:spPr>
          <a:xfrm rot="0" flipH="0" flipV="0">
            <a:off x="1160273" y="1700807"/>
            <a:ext cx="3024000" cy="3780000"/>
          </a:xfrm>
          <a:custGeom>
            <a:avLst/>
            <a:gdLst/>
            <a:rect l="l" t="t" r="r" b="b"/>
            <a:pathLst>
              <a:path w="3024000" h="3780000">
                <a:moveTo>
                  <a:pt x="504010" y="0"/>
                </a:moveTo>
                <a:lnTo>
                  <a:pt x="3024000" y="0"/>
                </a:lnTo>
                <a:lnTo>
                  <a:pt x="3024000" y="3275990"/>
                </a:lnTo>
                <a:cubicBezTo>
                  <a:pt x="3024000" y="3554347"/>
                  <a:pt x="2798347" y="3780000"/>
                  <a:pt x="2519990" y="3780000"/>
                </a:cubicBezTo>
                <a:lnTo>
                  <a:pt x="0" y="3780000"/>
                </a:lnTo>
                <a:lnTo>
                  <a:pt x="0" y="504010"/>
                </a:lnTo>
                <a:cubicBezTo>
                  <a:pt x="0" y="225653"/>
                  <a:pt x="225653" y="0"/>
                  <a:pt x="504010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7" name="标题 1"/>
          <p:cNvSpPr txBox="1"/>
          <p:nvPr/>
        </p:nvSpPr>
        <p:spPr>
          <a:xfrm rot="0" flipH="0" flipV="0">
            <a:off x="5193928" y="2472856"/>
            <a:ext cx="6324972" cy="320509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787215" y="385281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学校：湖南工学院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5400000" flipH="0" flipV="0">
            <a:off x="4927488" y="-3337448"/>
            <a:ext cx="99060" cy="863323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bg1"/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19381400" flipH="1" flipV="0">
            <a:off x="78135" y="464640"/>
            <a:ext cx="653381" cy="436022"/>
          </a:xfrm>
          <a:custGeom>
            <a:avLst/>
            <a:gdLst>
              <a:gd name="connsiteX0" fmla="*/ 362469 w 653381"/>
              <a:gd name="connsiteY0" fmla="*/ 4241 h 436022"/>
              <a:gd name="connsiteX1" fmla="*/ 396364 w 653381"/>
              <a:gd name="connsiteY1" fmla="*/ 61368 h 436022"/>
              <a:gd name="connsiteX2" fmla="*/ 396732 w 653381"/>
              <a:gd name="connsiteY2" fmla="*/ 137992 h 436022"/>
              <a:gd name="connsiteX3" fmla="*/ 572317 w 653381"/>
              <a:gd name="connsiteY3" fmla="*/ 137992 h 436022"/>
              <a:gd name="connsiteX4" fmla="*/ 653381 w 653381"/>
              <a:gd name="connsiteY4" fmla="*/ 219056 h 436022"/>
              <a:gd name="connsiteX5" fmla="*/ 572317 w 653381"/>
              <a:gd name="connsiteY5" fmla="*/ 300120 h 436022"/>
              <a:gd name="connsiteX6" fmla="*/ 397511 w 653381"/>
              <a:gd name="connsiteY6" fmla="*/ 300120 h 436022"/>
              <a:gd name="connsiteX7" fmla="*/ 397862 w 653381"/>
              <a:gd name="connsiteY7" fmla="*/ 373034 h 436022"/>
              <a:gd name="connsiteX8" fmla="*/ 305140 w 653381"/>
              <a:gd name="connsiteY8" fmla="*/ 427039 h 436022"/>
              <a:gd name="connsiteX9" fmla="*/ 33218 w 653381"/>
              <a:gd name="connsiteY9" fmla="*/ 271065 h 436022"/>
              <a:gd name="connsiteX10" fmla="*/ 33021 w 653381"/>
              <a:gd name="connsiteY10" fmla="*/ 163763 h 436022"/>
              <a:gd name="connsiteX11" fmla="*/ 302805 w 653381"/>
              <a:gd name="connsiteY11" fmla="*/ 7703 h 436022"/>
              <a:gd name="connsiteX12" fmla="*/ 362469 w 653381"/>
              <a:gd name="connsiteY12" fmla="*/ 4241 h 436022"/>
            </a:gdLst>
            <a:rect l="l" t="t" r="r" b="b"/>
            <a:pathLst>
              <a:path w="653381" h="436022">
                <a:moveTo>
                  <a:pt x="362469" y="4241"/>
                </a:moveTo>
                <a:cubicBezTo>
                  <a:pt x="378628" y="10999"/>
                  <a:pt x="392701" y="27110"/>
                  <a:pt x="396364" y="61368"/>
                </a:cubicBezTo>
                <a:lnTo>
                  <a:pt x="396732" y="137992"/>
                </a:lnTo>
                <a:lnTo>
                  <a:pt x="572317" y="137992"/>
                </a:lnTo>
                <a:cubicBezTo>
                  <a:pt x="617087" y="137992"/>
                  <a:pt x="653381" y="174286"/>
                  <a:pt x="653381" y="219056"/>
                </a:cubicBezTo>
                <a:cubicBezTo>
                  <a:pt x="653381" y="263826"/>
                  <a:pt x="617087" y="300120"/>
                  <a:pt x="572317" y="300120"/>
                </a:cubicBezTo>
                <a:lnTo>
                  <a:pt x="397511" y="300120"/>
                </a:lnTo>
                <a:lnTo>
                  <a:pt x="397862" y="373034"/>
                </a:lnTo>
                <a:cubicBezTo>
                  <a:pt x="397862" y="373034"/>
                  <a:pt x="389002" y="464424"/>
                  <a:pt x="305140" y="427039"/>
                </a:cubicBezTo>
                <a:lnTo>
                  <a:pt x="33218" y="271065"/>
                </a:lnTo>
                <a:cubicBezTo>
                  <a:pt x="33218" y="271065"/>
                  <a:pt x="-41392" y="217550"/>
                  <a:pt x="33021" y="163763"/>
                </a:cubicBezTo>
                <a:lnTo>
                  <a:pt x="302805" y="7703"/>
                </a:lnTo>
                <a:cubicBezTo>
                  <a:pt x="302805" y="7703"/>
                  <a:pt x="335536" y="-7020"/>
                  <a:pt x="362469" y="4241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0" y="0"/>
            <a:ext cx="12192000" cy="6858000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0" flipV="0">
            <a:off x="2768933" y="2454784"/>
            <a:ext cx="8157411" cy="164363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1252955" y="2454784"/>
            <a:ext cx="3320716" cy="164363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4768635" y="2569411"/>
            <a:ext cx="5692490" cy="136357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5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2979028" y="2221831"/>
            <a:ext cx="356939" cy="336884"/>
          </a:xfrm>
          <a:prstGeom prst="parallelogram">
            <a:avLst>
              <a:gd name="adj" fmla="val 58169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3279042" y="2221831"/>
            <a:ext cx="356939" cy="336884"/>
          </a:xfrm>
          <a:prstGeom prst="parallelogram">
            <a:avLst>
              <a:gd name="adj" fmla="val 58169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3579056" y="2221831"/>
            <a:ext cx="356939" cy="336884"/>
          </a:xfrm>
          <a:prstGeom prst="parallelogram">
            <a:avLst>
              <a:gd name="adj" fmla="val 58169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9" name=""/>
          <p:cNvPicPr>
            <a:picLocks noChangeAspect="1"/>
          </p:cNvPicPr>
          <p:nvPr/>
        </p:nvPicPr>
        <p:blipFill>
          <a:blip r:embed="rId2">
            <a:alphaModFix amt="100000"/>
          </a:blip>
          <a:srcRect l="25703" t="12344" r="22801" b="10452"/>
          <a:stretch>
            <a:fillRect/>
          </a:stretch>
        </p:blipFill>
        <p:spPr>
          <a:xfrm rot="0" flipH="0" flipV="0">
            <a:off x="1509629" y="2622883"/>
            <a:ext cx="2807368" cy="1307432"/>
          </a:xfrm>
          <a:custGeom>
            <a:avLst/>
            <a:gdLst/>
            <a:rect l="l" t="t" r="r" b="b"/>
            <a:pathLst>
              <a:path w="2807368" h="1307432">
                <a:moveTo>
                  <a:pt x="653716" y="0"/>
                </a:moveTo>
                <a:lnTo>
                  <a:pt x="2153652" y="0"/>
                </a:lnTo>
                <a:cubicBezTo>
                  <a:pt x="2514689" y="0"/>
                  <a:pt x="2807368" y="292679"/>
                  <a:pt x="2807368" y="653716"/>
                </a:cubicBezTo>
                <a:cubicBezTo>
                  <a:pt x="2807368" y="1014753"/>
                  <a:pt x="2514689" y="1307432"/>
                  <a:pt x="2153652" y="1307432"/>
                </a:cubicBezTo>
                <a:lnTo>
                  <a:pt x="653716" y="1307432"/>
                </a:lnTo>
                <a:cubicBezTo>
                  <a:pt x="292679" y="1307432"/>
                  <a:pt x="0" y="1014753"/>
                  <a:pt x="0" y="653716"/>
                </a:cubicBezTo>
                <a:cubicBezTo>
                  <a:pt x="0" y="292679"/>
                  <a:pt x="292679" y="0"/>
                  <a:pt x="653716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10" name="标题 1"/>
          <p:cNvSpPr txBox="1"/>
          <p:nvPr/>
        </p:nvSpPr>
        <p:spPr>
          <a:xfrm rot="0" flipH="0" flipV="0">
            <a:off x="787215" y="385281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专业：机械设计制造及其自动化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5400000" flipH="0" flipV="0">
            <a:off x="4927488" y="-3337448"/>
            <a:ext cx="99060" cy="863323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bg1"/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19381400" flipH="1" flipV="0">
            <a:off x="78135" y="464640"/>
            <a:ext cx="653381" cy="436022"/>
          </a:xfrm>
          <a:custGeom>
            <a:avLst/>
            <a:gdLst>
              <a:gd name="connsiteX0" fmla="*/ 362469 w 653381"/>
              <a:gd name="connsiteY0" fmla="*/ 4241 h 436022"/>
              <a:gd name="connsiteX1" fmla="*/ 396364 w 653381"/>
              <a:gd name="connsiteY1" fmla="*/ 61368 h 436022"/>
              <a:gd name="connsiteX2" fmla="*/ 396732 w 653381"/>
              <a:gd name="connsiteY2" fmla="*/ 137992 h 436022"/>
              <a:gd name="connsiteX3" fmla="*/ 572317 w 653381"/>
              <a:gd name="connsiteY3" fmla="*/ 137992 h 436022"/>
              <a:gd name="connsiteX4" fmla="*/ 653381 w 653381"/>
              <a:gd name="connsiteY4" fmla="*/ 219056 h 436022"/>
              <a:gd name="connsiteX5" fmla="*/ 572317 w 653381"/>
              <a:gd name="connsiteY5" fmla="*/ 300120 h 436022"/>
              <a:gd name="connsiteX6" fmla="*/ 397511 w 653381"/>
              <a:gd name="connsiteY6" fmla="*/ 300120 h 436022"/>
              <a:gd name="connsiteX7" fmla="*/ 397862 w 653381"/>
              <a:gd name="connsiteY7" fmla="*/ 373034 h 436022"/>
              <a:gd name="connsiteX8" fmla="*/ 305140 w 653381"/>
              <a:gd name="connsiteY8" fmla="*/ 427039 h 436022"/>
              <a:gd name="connsiteX9" fmla="*/ 33218 w 653381"/>
              <a:gd name="connsiteY9" fmla="*/ 271065 h 436022"/>
              <a:gd name="connsiteX10" fmla="*/ 33021 w 653381"/>
              <a:gd name="connsiteY10" fmla="*/ 163763 h 436022"/>
              <a:gd name="connsiteX11" fmla="*/ 302805 w 653381"/>
              <a:gd name="connsiteY11" fmla="*/ 7703 h 436022"/>
              <a:gd name="connsiteX12" fmla="*/ 362469 w 653381"/>
              <a:gd name="connsiteY12" fmla="*/ 4241 h 436022"/>
            </a:gdLst>
            <a:rect l="l" t="t" r="r" b="b"/>
            <a:pathLst>
              <a:path w="653381" h="436022">
                <a:moveTo>
                  <a:pt x="362469" y="4241"/>
                </a:moveTo>
                <a:cubicBezTo>
                  <a:pt x="378628" y="10999"/>
                  <a:pt x="392701" y="27110"/>
                  <a:pt x="396364" y="61368"/>
                </a:cubicBezTo>
                <a:lnTo>
                  <a:pt x="396732" y="137992"/>
                </a:lnTo>
                <a:lnTo>
                  <a:pt x="572317" y="137992"/>
                </a:lnTo>
                <a:cubicBezTo>
                  <a:pt x="617087" y="137992"/>
                  <a:pt x="653381" y="174286"/>
                  <a:pt x="653381" y="219056"/>
                </a:cubicBezTo>
                <a:cubicBezTo>
                  <a:pt x="653381" y="263826"/>
                  <a:pt x="617087" y="300120"/>
                  <a:pt x="572317" y="300120"/>
                </a:cubicBezTo>
                <a:lnTo>
                  <a:pt x="397511" y="300120"/>
                </a:lnTo>
                <a:lnTo>
                  <a:pt x="397862" y="373034"/>
                </a:lnTo>
                <a:cubicBezTo>
                  <a:pt x="397862" y="373034"/>
                  <a:pt x="389002" y="464424"/>
                  <a:pt x="305140" y="427039"/>
                </a:cubicBezTo>
                <a:lnTo>
                  <a:pt x="33218" y="271065"/>
                </a:lnTo>
                <a:cubicBezTo>
                  <a:pt x="33218" y="271065"/>
                  <a:pt x="-41392" y="217550"/>
                  <a:pt x="33021" y="163763"/>
                </a:cubicBezTo>
                <a:lnTo>
                  <a:pt x="302805" y="7703"/>
                </a:lnTo>
                <a:cubicBezTo>
                  <a:pt x="302805" y="7703"/>
                  <a:pt x="335536" y="-7020"/>
                  <a:pt x="362469" y="4241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0" y="0"/>
            <a:ext cx="12192000" cy="6858000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0" flipV="0">
            <a:off x="2039019" y="1780673"/>
            <a:ext cx="8101263" cy="3609474"/>
          </a:xfrm>
          <a:prstGeom prst="roundRect">
            <a:avLst>
              <a:gd name="adj" fmla="val 4223"/>
            </a:avLst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2039020" y="1780673"/>
            <a:ext cx="765006" cy="842211"/>
          </a:xfrm>
          <a:prstGeom prst="diagStrip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1" flipV="1">
            <a:off x="9375276" y="4547936"/>
            <a:ext cx="765006" cy="842211"/>
          </a:xfrm>
          <a:prstGeom prst="diagStrip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2464966" y="3160296"/>
            <a:ext cx="7249368" cy="1708483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2464966" y="2554918"/>
            <a:ext cx="1210010" cy="47169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2641463" y="2573740"/>
            <a:ext cx="857016" cy="401966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0563C1">
                    <a:alpha val="100000"/>
                  </a:srgbClr>
                </a:solidFill>
                <a:latin typeface="OPPOSans B"/>
                <a:ea typeface="OPPOSans B"/>
                <a:cs typeface="OPPOSans B"/>
              </a:rPr>
              <a:t>01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787215" y="385281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时间：2020- 2024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5400000" flipH="0" flipV="0">
            <a:off x="4927488" y="-3337448"/>
            <a:ext cx="99060" cy="863323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bg1"/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19381400" flipH="1" flipV="0">
            <a:off x="78135" y="464640"/>
            <a:ext cx="653381" cy="436022"/>
          </a:xfrm>
          <a:custGeom>
            <a:avLst/>
            <a:gdLst>
              <a:gd name="connsiteX0" fmla="*/ 362469 w 653381"/>
              <a:gd name="connsiteY0" fmla="*/ 4241 h 436022"/>
              <a:gd name="connsiteX1" fmla="*/ 396364 w 653381"/>
              <a:gd name="connsiteY1" fmla="*/ 61368 h 436022"/>
              <a:gd name="connsiteX2" fmla="*/ 396732 w 653381"/>
              <a:gd name="connsiteY2" fmla="*/ 137992 h 436022"/>
              <a:gd name="connsiteX3" fmla="*/ 572317 w 653381"/>
              <a:gd name="connsiteY3" fmla="*/ 137992 h 436022"/>
              <a:gd name="connsiteX4" fmla="*/ 653381 w 653381"/>
              <a:gd name="connsiteY4" fmla="*/ 219056 h 436022"/>
              <a:gd name="connsiteX5" fmla="*/ 572317 w 653381"/>
              <a:gd name="connsiteY5" fmla="*/ 300120 h 436022"/>
              <a:gd name="connsiteX6" fmla="*/ 397511 w 653381"/>
              <a:gd name="connsiteY6" fmla="*/ 300120 h 436022"/>
              <a:gd name="connsiteX7" fmla="*/ 397862 w 653381"/>
              <a:gd name="connsiteY7" fmla="*/ 373034 h 436022"/>
              <a:gd name="connsiteX8" fmla="*/ 305140 w 653381"/>
              <a:gd name="connsiteY8" fmla="*/ 427039 h 436022"/>
              <a:gd name="connsiteX9" fmla="*/ 33218 w 653381"/>
              <a:gd name="connsiteY9" fmla="*/ 271065 h 436022"/>
              <a:gd name="connsiteX10" fmla="*/ 33021 w 653381"/>
              <a:gd name="connsiteY10" fmla="*/ 163763 h 436022"/>
              <a:gd name="connsiteX11" fmla="*/ 302805 w 653381"/>
              <a:gd name="connsiteY11" fmla="*/ 7703 h 436022"/>
              <a:gd name="connsiteX12" fmla="*/ 362469 w 653381"/>
              <a:gd name="connsiteY12" fmla="*/ 4241 h 436022"/>
            </a:gdLst>
            <a:rect l="l" t="t" r="r" b="b"/>
            <a:pathLst>
              <a:path w="653381" h="436022">
                <a:moveTo>
                  <a:pt x="362469" y="4241"/>
                </a:moveTo>
                <a:cubicBezTo>
                  <a:pt x="378628" y="10999"/>
                  <a:pt x="392701" y="27110"/>
                  <a:pt x="396364" y="61368"/>
                </a:cubicBezTo>
                <a:lnTo>
                  <a:pt x="396732" y="137992"/>
                </a:lnTo>
                <a:lnTo>
                  <a:pt x="572317" y="137992"/>
                </a:lnTo>
                <a:cubicBezTo>
                  <a:pt x="617087" y="137992"/>
                  <a:pt x="653381" y="174286"/>
                  <a:pt x="653381" y="219056"/>
                </a:cubicBezTo>
                <a:cubicBezTo>
                  <a:pt x="653381" y="263826"/>
                  <a:pt x="617087" y="300120"/>
                  <a:pt x="572317" y="300120"/>
                </a:cubicBezTo>
                <a:lnTo>
                  <a:pt x="397511" y="300120"/>
                </a:lnTo>
                <a:lnTo>
                  <a:pt x="397862" y="373034"/>
                </a:lnTo>
                <a:cubicBezTo>
                  <a:pt x="397862" y="373034"/>
                  <a:pt x="389002" y="464424"/>
                  <a:pt x="305140" y="427039"/>
                </a:cubicBezTo>
                <a:lnTo>
                  <a:pt x="33218" y="271065"/>
                </a:lnTo>
                <a:cubicBezTo>
                  <a:pt x="33218" y="271065"/>
                  <a:pt x="-41392" y="217550"/>
                  <a:pt x="33021" y="163763"/>
                </a:cubicBezTo>
                <a:lnTo>
                  <a:pt x="302805" y="7703"/>
                </a:lnTo>
                <a:cubicBezTo>
                  <a:pt x="302805" y="7703"/>
                  <a:pt x="335536" y="-7020"/>
                  <a:pt x="362469" y="4241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0" y="0"/>
            <a:ext cx="12192000" cy="6858000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5400000" flipH="1" flipV="0">
            <a:off x="1100554" y="2185804"/>
            <a:ext cx="2493725" cy="2493725"/>
          </a:xfrm>
          <a:prstGeom prst="blockArc">
            <a:avLst>
              <a:gd name="adj1" fmla="val 10800000"/>
              <a:gd name="adj2" fmla="val 0"/>
              <a:gd name="adj3" fmla="val 10062"/>
            </a:avLst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4" name=""/>
          <p:cNvPicPr>
            <a:picLocks noChangeAspect="1"/>
          </p:cNvPicPr>
          <p:nvPr/>
        </p:nvPicPr>
        <p:blipFill>
          <a:blip r:embed="rId2">
            <a:alphaModFix amt="100000"/>
          </a:blip>
          <a:srcRect l="38579" t="4319" r="30496" b="4319"/>
          <a:stretch>
            <a:fillRect/>
          </a:stretch>
        </p:blipFill>
        <p:spPr>
          <a:xfrm rot="0" flipH="0" flipV="0">
            <a:off x="1089970" y="2178470"/>
            <a:ext cx="1268081" cy="2501059"/>
          </a:xfrm>
          <a:custGeom>
            <a:avLst/>
            <a:gdLst/>
            <a:rect l="l" t="t" r="r" b="b"/>
            <a:pathLst>
              <a:path w="1268081" h="2501059">
                <a:moveTo>
                  <a:pt x="1250530" y="0"/>
                </a:moveTo>
                <a:lnTo>
                  <a:pt x="1268081" y="887"/>
                </a:lnTo>
                <a:lnTo>
                  <a:pt x="1268081" y="2500173"/>
                </a:lnTo>
                <a:lnTo>
                  <a:pt x="1250530" y="2501059"/>
                </a:lnTo>
                <a:cubicBezTo>
                  <a:pt x="559882" y="2501059"/>
                  <a:pt x="0" y="1941178"/>
                  <a:pt x="0" y="1250530"/>
                </a:cubicBezTo>
                <a:cubicBezTo>
                  <a:pt x="0" y="559882"/>
                  <a:pt x="559882" y="0"/>
                  <a:pt x="1250530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5" name="标题 1"/>
          <p:cNvSpPr txBox="1"/>
          <p:nvPr/>
        </p:nvSpPr>
        <p:spPr>
          <a:xfrm rot="0" flipH="0" flipV="0">
            <a:off x="1467562" y="2538511"/>
            <a:ext cx="1780977" cy="1780977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2058985" y="3152343"/>
            <a:ext cx="598133" cy="553314"/>
          </a:xfrm>
          <a:custGeom>
            <a:avLst/>
            <a:gdLst>
              <a:gd name="connsiteX0" fmla="*/ 56258 w 778320"/>
              <a:gd name="connsiteY0" fmla="*/ 333700 h 720001"/>
              <a:gd name="connsiteX1" fmla="*/ 56258 w 778320"/>
              <a:gd name="connsiteY1" fmla="*/ 627457 h 720001"/>
              <a:gd name="connsiteX2" fmla="*/ 66946 w 778320"/>
              <a:gd name="connsiteY2" fmla="*/ 653054 h 720001"/>
              <a:gd name="connsiteX3" fmla="*/ 92544 w 778320"/>
              <a:gd name="connsiteY3" fmla="*/ 663743 h 720001"/>
              <a:gd name="connsiteX4" fmla="*/ 685683 w 778320"/>
              <a:gd name="connsiteY4" fmla="*/ 663743 h 720001"/>
              <a:gd name="connsiteX5" fmla="*/ 711281 w 778320"/>
              <a:gd name="connsiteY5" fmla="*/ 653054 h 720001"/>
              <a:gd name="connsiteX6" fmla="*/ 721969 w 778320"/>
              <a:gd name="connsiteY6" fmla="*/ 627457 h 720001"/>
              <a:gd name="connsiteX7" fmla="*/ 721969 w 778320"/>
              <a:gd name="connsiteY7" fmla="*/ 333700 h 720001"/>
              <a:gd name="connsiteX8" fmla="*/ 92544 w 778320"/>
              <a:gd name="connsiteY8" fmla="*/ 142049 h 720001"/>
              <a:gd name="connsiteX9" fmla="*/ 56258 w 778320"/>
              <a:gd name="connsiteY9" fmla="*/ 178336 h 720001"/>
              <a:gd name="connsiteX10" fmla="*/ 56258 w 778320"/>
              <a:gd name="connsiteY10" fmla="*/ 277443 h 720001"/>
              <a:gd name="connsiteX11" fmla="*/ 721969 w 778320"/>
              <a:gd name="connsiteY11" fmla="*/ 277443 h 720001"/>
              <a:gd name="connsiteX12" fmla="*/ 721969 w 778320"/>
              <a:gd name="connsiteY12" fmla="*/ 178336 h 720001"/>
              <a:gd name="connsiteX13" fmla="*/ 685683 w 778320"/>
              <a:gd name="connsiteY13" fmla="*/ 142049 h 720001"/>
              <a:gd name="connsiteX14" fmla="*/ 561355 w 778320"/>
              <a:gd name="connsiteY14" fmla="*/ 142049 h 720001"/>
              <a:gd name="connsiteX15" fmla="*/ 561355 w 778320"/>
              <a:gd name="connsiteY15" fmla="*/ 201026 h 720001"/>
              <a:gd name="connsiteX16" fmla="*/ 533226 w 778320"/>
              <a:gd name="connsiteY16" fmla="*/ 229249 h 720001"/>
              <a:gd name="connsiteX17" fmla="*/ 505097 w 778320"/>
              <a:gd name="connsiteY17" fmla="*/ 201120 h 720001"/>
              <a:gd name="connsiteX18" fmla="*/ 505097 w 778320"/>
              <a:gd name="connsiteY18" fmla="*/ 142049 h 720001"/>
              <a:gd name="connsiteX19" fmla="*/ 273129 w 778320"/>
              <a:gd name="connsiteY19" fmla="*/ 142049 h 720001"/>
              <a:gd name="connsiteX20" fmla="*/ 273129 w 778320"/>
              <a:gd name="connsiteY20" fmla="*/ 201026 h 720001"/>
              <a:gd name="connsiteX21" fmla="*/ 245001 w 778320"/>
              <a:gd name="connsiteY21" fmla="*/ 229249 h 720001"/>
              <a:gd name="connsiteX22" fmla="*/ 216872 w 778320"/>
              <a:gd name="connsiteY22" fmla="*/ 201120 h 720001"/>
              <a:gd name="connsiteX23" fmla="*/ 216872 w 778320"/>
              <a:gd name="connsiteY23" fmla="*/ 142049 h 720001"/>
              <a:gd name="connsiteX24" fmla="*/ 245001 w 778320"/>
              <a:gd name="connsiteY24" fmla="*/ 0 h 720001"/>
              <a:gd name="connsiteX25" fmla="*/ 273129 w 778320"/>
              <a:gd name="connsiteY25" fmla="*/ 28129 h 720001"/>
              <a:gd name="connsiteX26" fmla="*/ 273129 w 778320"/>
              <a:gd name="connsiteY26" fmla="*/ 85792 h 720001"/>
              <a:gd name="connsiteX27" fmla="*/ 505097 w 778320"/>
              <a:gd name="connsiteY27" fmla="*/ 85792 h 720001"/>
              <a:gd name="connsiteX28" fmla="*/ 505097 w 778320"/>
              <a:gd name="connsiteY28" fmla="*/ 28129 h 720001"/>
              <a:gd name="connsiteX29" fmla="*/ 533226 w 778320"/>
              <a:gd name="connsiteY29" fmla="*/ 0 h 720001"/>
              <a:gd name="connsiteX30" fmla="*/ 561355 w 778320"/>
              <a:gd name="connsiteY30" fmla="*/ 28129 h 720001"/>
              <a:gd name="connsiteX31" fmla="*/ 561355 w 778320"/>
              <a:gd name="connsiteY31" fmla="*/ 85792 h 720001"/>
              <a:gd name="connsiteX32" fmla="*/ 685683 w 778320"/>
              <a:gd name="connsiteY32" fmla="*/ 85792 h 720001"/>
              <a:gd name="connsiteX33" fmla="*/ 778320 w 778320"/>
              <a:gd name="connsiteY33" fmla="*/ 178336 h 720001"/>
              <a:gd name="connsiteX34" fmla="*/ 778320 w 778320"/>
              <a:gd name="connsiteY34" fmla="*/ 627457 h 720001"/>
              <a:gd name="connsiteX35" fmla="*/ 685777 w 778320"/>
              <a:gd name="connsiteY35" fmla="*/ 720001 h 720001"/>
              <a:gd name="connsiteX36" fmla="*/ 92544 w 778320"/>
              <a:gd name="connsiteY36" fmla="*/ 720001 h 720001"/>
              <a:gd name="connsiteX37" fmla="*/ 0 w 778320"/>
              <a:gd name="connsiteY37" fmla="*/ 627457 h 720001"/>
              <a:gd name="connsiteX38" fmla="*/ 0 w 778320"/>
              <a:gd name="connsiteY38" fmla="*/ 333700 h 720001"/>
              <a:gd name="connsiteX39" fmla="*/ 0 w 778320"/>
              <a:gd name="connsiteY39" fmla="*/ 277443 h 720001"/>
              <a:gd name="connsiteX40" fmla="*/ 0 w 778320"/>
              <a:gd name="connsiteY40" fmla="*/ 178336 h 720001"/>
              <a:gd name="connsiteX41" fmla="*/ 92544 w 778320"/>
              <a:gd name="connsiteY41" fmla="*/ 85792 h 720001"/>
              <a:gd name="connsiteX42" fmla="*/ 216872 w 778320"/>
              <a:gd name="connsiteY42" fmla="*/ 85792 h 720001"/>
              <a:gd name="connsiteX43" fmla="*/ 216872 w 778320"/>
              <a:gd name="connsiteY43" fmla="*/ 28129 h 720001"/>
              <a:gd name="connsiteX44" fmla="*/ 245001 w 778320"/>
              <a:gd name="connsiteY44" fmla="*/ 0 h 720001"/>
            </a:gdLst>
            <a:rect l="l" t="t" r="r" b="b"/>
            <a:pathLst>
              <a:path w="778320" h="720001">
                <a:moveTo>
                  <a:pt x="56258" y="333700"/>
                </a:moveTo>
                <a:lnTo>
                  <a:pt x="56258" y="627457"/>
                </a:lnTo>
                <a:cubicBezTo>
                  <a:pt x="56258" y="637115"/>
                  <a:pt x="60008" y="646116"/>
                  <a:pt x="66946" y="653054"/>
                </a:cubicBezTo>
                <a:cubicBezTo>
                  <a:pt x="73885" y="659899"/>
                  <a:pt x="82980" y="663743"/>
                  <a:pt x="92544" y="663743"/>
                </a:cubicBezTo>
                <a:lnTo>
                  <a:pt x="685683" y="663743"/>
                </a:lnTo>
                <a:cubicBezTo>
                  <a:pt x="695341" y="663743"/>
                  <a:pt x="704342" y="659993"/>
                  <a:pt x="711281" y="653054"/>
                </a:cubicBezTo>
                <a:cubicBezTo>
                  <a:pt x="718125" y="646116"/>
                  <a:pt x="721969" y="637021"/>
                  <a:pt x="721969" y="627457"/>
                </a:cubicBezTo>
                <a:lnTo>
                  <a:pt x="721969" y="333700"/>
                </a:lnTo>
                <a:close/>
                <a:moveTo>
                  <a:pt x="92544" y="142049"/>
                </a:moveTo>
                <a:cubicBezTo>
                  <a:pt x="72478" y="142049"/>
                  <a:pt x="56258" y="158364"/>
                  <a:pt x="56258" y="178336"/>
                </a:cubicBezTo>
                <a:lnTo>
                  <a:pt x="56258" y="277443"/>
                </a:lnTo>
                <a:lnTo>
                  <a:pt x="721969" y="277443"/>
                </a:lnTo>
                <a:lnTo>
                  <a:pt x="721969" y="178336"/>
                </a:lnTo>
                <a:cubicBezTo>
                  <a:pt x="721969" y="158270"/>
                  <a:pt x="705655" y="142049"/>
                  <a:pt x="685683" y="142049"/>
                </a:cubicBezTo>
                <a:lnTo>
                  <a:pt x="561355" y="142049"/>
                </a:lnTo>
                <a:lnTo>
                  <a:pt x="561355" y="201026"/>
                </a:lnTo>
                <a:cubicBezTo>
                  <a:pt x="561355" y="216591"/>
                  <a:pt x="548790" y="229249"/>
                  <a:pt x="533226" y="229249"/>
                </a:cubicBezTo>
                <a:cubicBezTo>
                  <a:pt x="517661" y="229249"/>
                  <a:pt x="505097" y="216685"/>
                  <a:pt x="505097" y="201120"/>
                </a:cubicBezTo>
                <a:lnTo>
                  <a:pt x="505097" y="142049"/>
                </a:lnTo>
                <a:lnTo>
                  <a:pt x="273129" y="142049"/>
                </a:lnTo>
                <a:lnTo>
                  <a:pt x="273129" y="201026"/>
                </a:lnTo>
                <a:cubicBezTo>
                  <a:pt x="273129" y="216591"/>
                  <a:pt x="260565" y="229249"/>
                  <a:pt x="245001" y="229249"/>
                </a:cubicBezTo>
                <a:cubicBezTo>
                  <a:pt x="229436" y="229249"/>
                  <a:pt x="216872" y="216685"/>
                  <a:pt x="216872" y="201120"/>
                </a:cubicBezTo>
                <a:lnTo>
                  <a:pt x="216872" y="142049"/>
                </a:lnTo>
                <a:close/>
                <a:moveTo>
                  <a:pt x="245001" y="0"/>
                </a:moveTo>
                <a:cubicBezTo>
                  <a:pt x="260565" y="0"/>
                  <a:pt x="273129" y="12564"/>
                  <a:pt x="273129" y="28129"/>
                </a:cubicBezTo>
                <a:lnTo>
                  <a:pt x="273129" y="85792"/>
                </a:lnTo>
                <a:lnTo>
                  <a:pt x="505097" y="85792"/>
                </a:lnTo>
                <a:lnTo>
                  <a:pt x="505097" y="28129"/>
                </a:lnTo>
                <a:cubicBezTo>
                  <a:pt x="505097" y="12564"/>
                  <a:pt x="517661" y="0"/>
                  <a:pt x="533226" y="0"/>
                </a:cubicBezTo>
                <a:cubicBezTo>
                  <a:pt x="548790" y="0"/>
                  <a:pt x="561355" y="12564"/>
                  <a:pt x="561355" y="28129"/>
                </a:cubicBezTo>
                <a:lnTo>
                  <a:pt x="561355" y="85792"/>
                </a:lnTo>
                <a:lnTo>
                  <a:pt x="685683" y="85792"/>
                </a:lnTo>
                <a:cubicBezTo>
                  <a:pt x="736784" y="85792"/>
                  <a:pt x="778227" y="127235"/>
                  <a:pt x="778320" y="178336"/>
                </a:cubicBezTo>
                <a:lnTo>
                  <a:pt x="778320" y="627457"/>
                </a:lnTo>
                <a:cubicBezTo>
                  <a:pt x="778320" y="678370"/>
                  <a:pt x="736690" y="720001"/>
                  <a:pt x="685777" y="720001"/>
                </a:cubicBezTo>
                <a:lnTo>
                  <a:pt x="92544" y="720001"/>
                </a:lnTo>
                <a:cubicBezTo>
                  <a:pt x="41631" y="720001"/>
                  <a:pt x="0" y="678370"/>
                  <a:pt x="0" y="627457"/>
                </a:cubicBezTo>
                <a:lnTo>
                  <a:pt x="0" y="333700"/>
                </a:lnTo>
                <a:lnTo>
                  <a:pt x="0" y="277443"/>
                </a:lnTo>
                <a:lnTo>
                  <a:pt x="0" y="178336"/>
                </a:lnTo>
                <a:cubicBezTo>
                  <a:pt x="0" y="127235"/>
                  <a:pt x="41443" y="85792"/>
                  <a:pt x="92544" y="85792"/>
                </a:cubicBezTo>
                <a:lnTo>
                  <a:pt x="216872" y="85792"/>
                </a:lnTo>
                <a:lnTo>
                  <a:pt x="216872" y="28129"/>
                </a:lnTo>
                <a:cubicBezTo>
                  <a:pt x="216872" y="12564"/>
                  <a:pt x="229436" y="0"/>
                  <a:pt x="245001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3839962" y="3152343"/>
            <a:ext cx="7249368" cy="2018045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3839962" y="2546965"/>
            <a:ext cx="1210010" cy="47169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4016459" y="2565787"/>
            <a:ext cx="857016" cy="401966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0563C1">
                    <a:alpha val="100000"/>
                  </a:srgbClr>
                </a:solidFill>
                <a:latin typeface="OPPOSans B"/>
                <a:ea typeface="OPPOSans B"/>
                <a:cs typeface="OPPOSans B"/>
              </a:rPr>
              <a:t>01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787215" y="385281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主修课程：机械设计，机械原理，机械工程控制原理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5400000" flipH="0" flipV="0">
            <a:off x="4927488" y="-3337448"/>
            <a:ext cx="99060" cy="863323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bg1"/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19381400" flipH="1" flipV="0">
            <a:off x="78135" y="464640"/>
            <a:ext cx="653381" cy="436022"/>
          </a:xfrm>
          <a:custGeom>
            <a:avLst/>
            <a:gdLst>
              <a:gd name="connsiteX0" fmla="*/ 362469 w 653381"/>
              <a:gd name="connsiteY0" fmla="*/ 4241 h 436022"/>
              <a:gd name="connsiteX1" fmla="*/ 396364 w 653381"/>
              <a:gd name="connsiteY1" fmla="*/ 61368 h 436022"/>
              <a:gd name="connsiteX2" fmla="*/ 396732 w 653381"/>
              <a:gd name="connsiteY2" fmla="*/ 137992 h 436022"/>
              <a:gd name="connsiteX3" fmla="*/ 572317 w 653381"/>
              <a:gd name="connsiteY3" fmla="*/ 137992 h 436022"/>
              <a:gd name="connsiteX4" fmla="*/ 653381 w 653381"/>
              <a:gd name="connsiteY4" fmla="*/ 219056 h 436022"/>
              <a:gd name="connsiteX5" fmla="*/ 572317 w 653381"/>
              <a:gd name="connsiteY5" fmla="*/ 300120 h 436022"/>
              <a:gd name="connsiteX6" fmla="*/ 397511 w 653381"/>
              <a:gd name="connsiteY6" fmla="*/ 300120 h 436022"/>
              <a:gd name="connsiteX7" fmla="*/ 397862 w 653381"/>
              <a:gd name="connsiteY7" fmla="*/ 373034 h 436022"/>
              <a:gd name="connsiteX8" fmla="*/ 305140 w 653381"/>
              <a:gd name="connsiteY8" fmla="*/ 427039 h 436022"/>
              <a:gd name="connsiteX9" fmla="*/ 33218 w 653381"/>
              <a:gd name="connsiteY9" fmla="*/ 271065 h 436022"/>
              <a:gd name="connsiteX10" fmla="*/ 33021 w 653381"/>
              <a:gd name="connsiteY10" fmla="*/ 163763 h 436022"/>
              <a:gd name="connsiteX11" fmla="*/ 302805 w 653381"/>
              <a:gd name="connsiteY11" fmla="*/ 7703 h 436022"/>
              <a:gd name="connsiteX12" fmla="*/ 362469 w 653381"/>
              <a:gd name="connsiteY12" fmla="*/ 4241 h 436022"/>
            </a:gdLst>
            <a:rect l="l" t="t" r="r" b="b"/>
            <a:pathLst>
              <a:path w="653381" h="436022">
                <a:moveTo>
                  <a:pt x="362469" y="4241"/>
                </a:moveTo>
                <a:cubicBezTo>
                  <a:pt x="378628" y="10999"/>
                  <a:pt x="392701" y="27110"/>
                  <a:pt x="396364" y="61368"/>
                </a:cubicBezTo>
                <a:lnTo>
                  <a:pt x="396732" y="137992"/>
                </a:lnTo>
                <a:lnTo>
                  <a:pt x="572317" y="137992"/>
                </a:lnTo>
                <a:cubicBezTo>
                  <a:pt x="617087" y="137992"/>
                  <a:pt x="653381" y="174286"/>
                  <a:pt x="653381" y="219056"/>
                </a:cubicBezTo>
                <a:cubicBezTo>
                  <a:pt x="653381" y="263826"/>
                  <a:pt x="617087" y="300120"/>
                  <a:pt x="572317" y="300120"/>
                </a:cubicBezTo>
                <a:lnTo>
                  <a:pt x="397511" y="300120"/>
                </a:lnTo>
                <a:lnTo>
                  <a:pt x="397862" y="373034"/>
                </a:lnTo>
                <a:cubicBezTo>
                  <a:pt x="397862" y="373034"/>
                  <a:pt x="389002" y="464424"/>
                  <a:pt x="305140" y="427039"/>
                </a:cubicBezTo>
                <a:lnTo>
                  <a:pt x="33218" y="271065"/>
                </a:lnTo>
                <a:cubicBezTo>
                  <a:pt x="33218" y="271065"/>
                  <a:pt x="-41392" y="217550"/>
                  <a:pt x="33021" y="163763"/>
                </a:cubicBezTo>
                <a:lnTo>
                  <a:pt x="302805" y="7703"/>
                </a:lnTo>
                <a:cubicBezTo>
                  <a:pt x="302805" y="7703"/>
                  <a:pt x="335536" y="-7020"/>
                  <a:pt x="362469" y="4241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0" y="0"/>
            <a:ext cx="12192000" cy="6858000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0" flipV="0">
            <a:off x="3827683" y="2394099"/>
            <a:ext cx="7049386" cy="211593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5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2700000" flipH="0" flipV="0">
            <a:off x="1464012" y="2672645"/>
            <a:ext cx="1558840" cy="1558840"/>
          </a:xfrm>
          <a:prstGeom prst="roundRect">
            <a:avLst>
              <a:gd name="adj" fmla="val 9091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5" name=""/>
          <p:cNvPicPr>
            <a:picLocks noChangeAspect="1"/>
          </p:cNvPicPr>
          <p:nvPr/>
        </p:nvPicPr>
        <p:blipFill>
          <a:blip r:embed="rId2">
            <a:alphaModFix amt="100000"/>
          </a:blip>
          <a:srcRect l="25703" t="12344" r="22801" b="10452"/>
          <a:stretch>
            <a:fillRect/>
          </a:stretch>
        </p:blipFill>
        <p:spPr>
          <a:xfrm rot="0" flipH="0" flipV="0">
            <a:off x="1302230" y="2510864"/>
            <a:ext cx="1882402" cy="1882403"/>
          </a:xfrm>
          <a:custGeom>
            <a:avLst/>
            <a:gdLst/>
            <a:rect l="l" t="t" r="r" b="b"/>
            <a:pathLst>
              <a:path w="1882402" h="1882403">
                <a:moveTo>
                  <a:pt x="941202" y="0"/>
                </a:moveTo>
                <a:cubicBezTo>
                  <a:pt x="973912" y="0"/>
                  <a:pt x="1006622" y="12479"/>
                  <a:pt x="1031579" y="37436"/>
                </a:cubicBezTo>
                <a:lnTo>
                  <a:pt x="1844968" y="850824"/>
                </a:lnTo>
                <a:cubicBezTo>
                  <a:pt x="1894881" y="900738"/>
                  <a:pt x="1894881" y="981665"/>
                  <a:pt x="1844968" y="1031579"/>
                </a:cubicBezTo>
                <a:lnTo>
                  <a:pt x="1031579" y="1844968"/>
                </a:lnTo>
                <a:cubicBezTo>
                  <a:pt x="981665" y="1894882"/>
                  <a:pt x="900738" y="1894882"/>
                  <a:pt x="850824" y="1844968"/>
                </a:cubicBezTo>
                <a:lnTo>
                  <a:pt x="37436" y="1031579"/>
                </a:lnTo>
                <a:cubicBezTo>
                  <a:pt x="-12478" y="981665"/>
                  <a:pt x="-12478" y="900738"/>
                  <a:pt x="37436" y="850824"/>
                </a:cubicBezTo>
                <a:lnTo>
                  <a:pt x="850824" y="37436"/>
                </a:lnTo>
                <a:cubicBezTo>
                  <a:pt x="875781" y="12479"/>
                  <a:pt x="908491" y="0"/>
                  <a:pt x="941202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6" name="标题 1"/>
          <p:cNvSpPr txBox="1"/>
          <p:nvPr/>
        </p:nvSpPr>
        <p:spPr>
          <a:xfrm rot="2700000" flipH="0" flipV="0">
            <a:off x="3068817" y="3225242"/>
            <a:ext cx="438606" cy="453646"/>
          </a:xfrm>
          <a:prstGeom prst="roundRect">
            <a:avLst>
              <a:gd name="adj" fmla="val 9091"/>
            </a:avLst>
          </a:prstGeom>
          <a:solidFill>
            <a:schemeClr val="accent3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787215" y="385281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446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在校职务：智能制造协会会长，创新实验室负责人之一，魔术协会技术部成员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5400000" flipH="0" flipV="0">
            <a:off x="4927488" y="-3337448"/>
            <a:ext cx="99060" cy="863323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bg1"/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19381400" flipH="1" flipV="0">
            <a:off x="78135" y="464640"/>
            <a:ext cx="653381" cy="436022"/>
          </a:xfrm>
          <a:custGeom>
            <a:avLst/>
            <a:gdLst>
              <a:gd name="connsiteX0" fmla="*/ 362469 w 653381"/>
              <a:gd name="connsiteY0" fmla="*/ 4241 h 436022"/>
              <a:gd name="connsiteX1" fmla="*/ 396364 w 653381"/>
              <a:gd name="connsiteY1" fmla="*/ 61368 h 436022"/>
              <a:gd name="connsiteX2" fmla="*/ 396732 w 653381"/>
              <a:gd name="connsiteY2" fmla="*/ 137992 h 436022"/>
              <a:gd name="connsiteX3" fmla="*/ 572317 w 653381"/>
              <a:gd name="connsiteY3" fmla="*/ 137992 h 436022"/>
              <a:gd name="connsiteX4" fmla="*/ 653381 w 653381"/>
              <a:gd name="connsiteY4" fmla="*/ 219056 h 436022"/>
              <a:gd name="connsiteX5" fmla="*/ 572317 w 653381"/>
              <a:gd name="connsiteY5" fmla="*/ 300120 h 436022"/>
              <a:gd name="connsiteX6" fmla="*/ 397511 w 653381"/>
              <a:gd name="connsiteY6" fmla="*/ 300120 h 436022"/>
              <a:gd name="connsiteX7" fmla="*/ 397862 w 653381"/>
              <a:gd name="connsiteY7" fmla="*/ 373034 h 436022"/>
              <a:gd name="connsiteX8" fmla="*/ 305140 w 653381"/>
              <a:gd name="connsiteY8" fmla="*/ 427039 h 436022"/>
              <a:gd name="connsiteX9" fmla="*/ 33218 w 653381"/>
              <a:gd name="connsiteY9" fmla="*/ 271065 h 436022"/>
              <a:gd name="connsiteX10" fmla="*/ 33021 w 653381"/>
              <a:gd name="connsiteY10" fmla="*/ 163763 h 436022"/>
              <a:gd name="connsiteX11" fmla="*/ 302805 w 653381"/>
              <a:gd name="connsiteY11" fmla="*/ 7703 h 436022"/>
              <a:gd name="connsiteX12" fmla="*/ 362469 w 653381"/>
              <a:gd name="connsiteY12" fmla="*/ 4241 h 436022"/>
            </a:gdLst>
            <a:rect l="l" t="t" r="r" b="b"/>
            <a:pathLst>
              <a:path w="653381" h="436022">
                <a:moveTo>
                  <a:pt x="362469" y="4241"/>
                </a:moveTo>
                <a:cubicBezTo>
                  <a:pt x="378628" y="10999"/>
                  <a:pt x="392701" y="27110"/>
                  <a:pt x="396364" y="61368"/>
                </a:cubicBezTo>
                <a:lnTo>
                  <a:pt x="396732" y="137992"/>
                </a:lnTo>
                <a:lnTo>
                  <a:pt x="572317" y="137992"/>
                </a:lnTo>
                <a:cubicBezTo>
                  <a:pt x="617087" y="137992"/>
                  <a:pt x="653381" y="174286"/>
                  <a:pt x="653381" y="219056"/>
                </a:cubicBezTo>
                <a:cubicBezTo>
                  <a:pt x="653381" y="263826"/>
                  <a:pt x="617087" y="300120"/>
                  <a:pt x="572317" y="300120"/>
                </a:cubicBezTo>
                <a:lnTo>
                  <a:pt x="397511" y="300120"/>
                </a:lnTo>
                <a:lnTo>
                  <a:pt x="397862" y="373034"/>
                </a:lnTo>
                <a:cubicBezTo>
                  <a:pt x="397862" y="373034"/>
                  <a:pt x="389002" y="464424"/>
                  <a:pt x="305140" y="427039"/>
                </a:cubicBezTo>
                <a:lnTo>
                  <a:pt x="33218" y="271065"/>
                </a:lnTo>
                <a:cubicBezTo>
                  <a:pt x="33218" y="271065"/>
                  <a:pt x="-41392" y="217550"/>
                  <a:pt x="33021" y="163763"/>
                </a:cubicBezTo>
                <a:lnTo>
                  <a:pt x="302805" y="7703"/>
                </a:lnTo>
                <a:cubicBezTo>
                  <a:pt x="302805" y="7703"/>
                  <a:pt x="335536" y="-7020"/>
                  <a:pt x="362469" y="4241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0" y="0"/>
            <a:ext cx="12192000" cy="6858000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0" flipV="0">
            <a:off x="786927" y="1386959"/>
            <a:ext cx="2044700" cy="3556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>
            <a:spAutoFit/>
          </a:bodyPr>
          <a:lstStyle/>
          <a:p>
            <a:pPr algn="r">
              <a:lnSpc>
                <a:spcPct val="10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Catalogue</a:t>
            </a: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1520010" y="1867298"/>
            <a:ext cx="1308100" cy="6096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>
            <a:spAutoFit/>
          </a:bodyPr>
          <a:lstStyle/>
          <a:p>
            <a:pPr algn="r">
              <a:lnSpc>
                <a:spcPct val="100000"/>
              </a:lnSpc>
            </a:pPr>
            <a:r>
              <a:rPr kumimoji="1" lang="en-US" altLang="zh-CN" sz="4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目录</a:t>
            </a: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16200000" flipH="0" flipV="0">
            <a:off x="1078005" y="-621374"/>
            <a:ext cx="673668" cy="2829680"/>
          </a:xfrm>
          <a:prstGeom prst="rect">
            <a:avLst/>
          </a:prstGeom>
          <a:solidFill>
            <a:schemeClr val="accent1"/>
          </a:solidFill>
          <a:ln w="9525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16200000" flipH="0" flipV="0">
            <a:off x="1224320" y="3614200"/>
            <a:ext cx="4860000" cy="36000"/>
          </a:xfrm>
          <a:prstGeom prst="rect">
            <a:avLst/>
          </a:prstGeom>
          <a:solidFill>
            <a:schemeClr val="accent1"/>
          </a:solidFill>
          <a:ln w="9525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4478961" y="1398440"/>
            <a:ext cx="432000" cy="430887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00000"/>
              </a:lnSpc>
            </a:pPr>
            <a:r>
              <a:rPr kumimoji="1" lang="en-US" altLang="zh-CN" sz="2200">
                <a:ln w="12700">
                  <a:noFill/>
                </a:ln>
                <a:solidFill>
                  <a:srgbClr val="D3A567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01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4914408" y="1468984"/>
            <a:ext cx="2880000" cy="576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2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个人基本信息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4478961" y="2161835"/>
            <a:ext cx="432000" cy="430887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00000"/>
              </a:lnSpc>
            </a:pPr>
            <a:r>
              <a:rPr kumimoji="1" lang="en-US" altLang="zh-CN" sz="2200">
                <a:ln w="12700">
                  <a:noFill/>
                </a:ln>
                <a:solidFill>
                  <a:srgbClr val="D3A567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02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4914408" y="2233180"/>
            <a:ext cx="2880000" cy="576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2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求职意向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4478961" y="2925230"/>
            <a:ext cx="432000" cy="430887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00000"/>
              </a:lnSpc>
            </a:pPr>
            <a:r>
              <a:rPr kumimoji="1" lang="en-US" altLang="zh-CN" sz="2200">
                <a:ln w="12700">
                  <a:noFill/>
                </a:ln>
                <a:solidFill>
                  <a:srgbClr val="D3A567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03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0" flipV="0">
            <a:off x="4914408" y="2997374"/>
            <a:ext cx="2880000" cy="576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2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教育背景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0" flipV="0">
            <a:off x="4478961" y="3688626"/>
            <a:ext cx="432000" cy="430887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00000"/>
              </a:lnSpc>
            </a:pPr>
            <a:r>
              <a:rPr kumimoji="1" lang="en-US" altLang="zh-CN" sz="2200">
                <a:ln w="12700">
                  <a:noFill/>
                </a:ln>
                <a:solidFill>
                  <a:srgbClr val="D3A567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04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0" flipV="0">
            <a:off x="4914408" y="3761570"/>
            <a:ext cx="2880000" cy="576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2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资格证书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0" flipH="0" flipV="0">
            <a:off x="4478961" y="4452021"/>
            <a:ext cx="432000" cy="430887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00000"/>
              </a:lnSpc>
            </a:pPr>
            <a:r>
              <a:rPr kumimoji="1" lang="en-US" altLang="zh-CN" sz="2200">
                <a:ln w="12700">
                  <a:noFill/>
                </a:ln>
                <a:solidFill>
                  <a:srgbClr val="D3A567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05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0" flipH="0" flipV="0">
            <a:off x="4914408" y="4525764"/>
            <a:ext cx="2880000" cy="576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2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个人优势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0" flipH="0" flipV="0">
            <a:off x="4478961" y="5215415"/>
            <a:ext cx="432000" cy="430887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00000"/>
              </a:lnSpc>
            </a:pPr>
            <a:r>
              <a:rPr kumimoji="1" lang="en-US" altLang="zh-CN" sz="2200">
                <a:ln w="12700">
                  <a:noFill/>
                </a:ln>
                <a:solidFill>
                  <a:srgbClr val="D3A567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06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0" flipH="0" flipV="0">
            <a:off x="4914408" y="5289960"/>
            <a:ext cx="2880000" cy="576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2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实习经历</a:t>
            </a: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rot="0" flipH="0" flipV="0">
            <a:off x="8203453" y="1398440"/>
            <a:ext cx="432000" cy="430887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00000"/>
              </a:lnSpc>
            </a:pPr>
            <a:r>
              <a:rPr kumimoji="1" lang="en-US" altLang="zh-CN" sz="2200">
                <a:ln w="12700">
                  <a:noFill/>
                </a:ln>
                <a:solidFill>
                  <a:srgbClr val="D3A567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07</a:t>
            </a: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 rot="0" flipH="0" flipV="0">
            <a:off x="8638900" y="1473784"/>
            <a:ext cx="2880000" cy="576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2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项目经历</a:t>
            </a: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 rot="0" flipH="0" flipV="0">
            <a:off x="8203453" y="2161835"/>
            <a:ext cx="432000" cy="430887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00000"/>
              </a:lnSpc>
            </a:pPr>
            <a:r>
              <a:rPr kumimoji="1" lang="en-US" altLang="zh-CN" sz="2200">
                <a:ln w="12700">
                  <a:noFill/>
                </a:ln>
                <a:solidFill>
                  <a:srgbClr val="D3A567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08</a:t>
            </a: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 rot="0" flipH="0" flipV="0">
            <a:off x="8638900" y="2237019"/>
            <a:ext cx="2880000" cy="576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2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专业技能</a:t>
            </a: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 rot="0" flipH="0" flipV="0">
            <a:off x="8203453" y="2925230"/>
            <a:ext cx="432000" cy="430887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00000"/>
              </a:lnSpc>
            </a:pPr>
            <a:r>
              <a:rPr kumimoji="1" lang="en-US" altLang="zh-CN" sz="2200">
                <a:ln w="12700">
                  <a:noFill/>
                </a:ln>
                <a:solidFill>
                  <a:srgbClr val="D3A567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09</a:t>
            </a: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 rot="0" flipH="0" flipV="0">
            <a:off x="8638900" y="3000254"/>
            <a:ext cx="2880000" cy="576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2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社团经历</a:t>
            </a: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 rot="0" flipH="0" flipV="0">
            <a:off x="8203453" y="3688626"/>
            <a:ext cx="432000" cy="430887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00000"/>
              </a:lnSpc>
            </a:pPr>
            <a:r>
              <a:rPr kumimoji="1" lang="en-US" altLang="zh-CN" sz="2200">
                <a:ln w="12700">
                  <a:noFill/>
                </a:ln>
                <a:solidFill>
                  <a:srgbClr val="D3A567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10</a:t>
            </a: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 rot="0" flipH="0" flipV="0">
            <a:off x="8638900" y="3763490"/>
            <a:ext cx="2880000" cy="576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2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兴趣爱好</a:t>
            </a:r>
            <a:endParaRPr kumimoji="1" lang="zh-CN" altLang="en-US"/>
          </a:p>
        </p:txBody>
      </p:sp>
      <p:sp>
        <p:nvSpPr>
          <p:cNvPr id="27" name="标题 1"/>
          <p:cNvSpPr txBox="1"/>
          <p:nvPr/>
        </p:nvSpPr>
        <p:spPr>
          <a:xfrm rot="0" flipH="0" flipV="0">
            <a:off x="8200006" y="4452021"/>
            <a:ext cx="432000" cy="430887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00000"/>
              </a:lnSpc>
            </a:pPr>
            <a:r>
              <a:rPr kumimoji="1" lang="en-US" altLang="zh-CN" sz="2200">
                <a:ln w="12700">
                  <a:noFill/>
                </a:ln>
                <a:solidFill>
                  <a:srgbClr val="D3A567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11</a:t>
            </a:r>
            <a:endParaRPr kumimoji="1" lang="zh-CN" altLang="en-US"/>
          </a:p>
        </p:txBody>
      </p:sp>
      <p:sp>
        <p:nvSpPr>
          <p:cNvPr id="28" name="标题 1"/>
          <p:cNvSpPr txBox="1"/>
          <p:nvPr/>
        </p:nvSpPr>
        <p:spPr>
          <a:xfrm rot="0" flipH="0" flipV="0">
            <a:off x="8635453" y="4526724"/>
            <a:ext cx="2880000" cy="576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2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志愿者经历</a:t>
            </a:r>
            <a:endParaRPr kumimoji="1" lang="zh-CN" altLang="en-US"/>
          </a:p>
        </p:txBody>
      </p:sp>
      <p:sp>
        <p:nvSpPr>
          <p:cNvPr id="29" name="标题 1"/>
          <p:cNvSpPr txBox="1"/>
          <p:nvPr/>
        </p:nvSpPr>
        <p:spPr>
          <a:xfrm rot="0" flipH="0" flipV="0">
            <a:off x="8200006" y="5215415"/>
            <a:ext cx="432000" cy="430887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00000"/>
              </a:lnSpc>
            </a:pPr>
            <a:r>
              <a:rPr kumimoji="1" lang="en-US" altLang="zh-CN" sz="2200">
                <a:ln w="12700">
                  <a:noFill/>
                </a:ln>
                <a:solidFill>
                  <a:srgbClr val="D3A567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12</a:t>
            </a:r>
            <a:endParaRPr kumimoji="1" lang="zh-CN" altLang="en-US"/>
          </a:p>
        </p:txBody>
      </p:sp>
      <p:sp>
        <p:nvSpPr>
          <p:cNvPr id="30" name="标题 1"/>
          <p:cNvSpPr txBox="1"/>
          <p:nvPr/>
        </p:nvSpPr>
        <p:spPr>
          <a:xfrm rot="0" flipH="0" flipV="0">
            <a:off x="8635453" y="5289960"/>
            <a:ext cx="2880000" cy="576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2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作品展示</a:t>
            </a:r>
            <a:endParaRPr kumimoji="1" lang="zh-CN" altLang="en-US"/>
          </a:p>
        </p:txBody>
      </p:sp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0" y="0"/>
            <a:ext cx="12192000" cy="6858000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1800000" flipH="0" flipV="0">
            <a:off x="1886592" y="2306374"/>
            <a:ext cx="6071690" cy="5314804"/>
          </a:xfrm>
          <a:custGeom>
            <a:avLst/>
            <a:gdLst>
              <a:gd name="connsiteX0" fmla="*/ 540465 w 3772447"/>
              <a:gd name="connsiteY0" fmla="*/ 0 h 2778256"/>
              <a:gd name="connsiteX1" fmla="*/ 3726786 w 3772447"/>
              <a:gd name="connsiteY1" fmla="*/ 62639 h 2778256"/>
              <a:gd name="connsiteX2" fmla="*/ 3772447 w 3772447"/>
              <a:gd name="connsiteY2" fmla="*/ 2778256 h 2778256"/>
              <a:gd name="connsiteX3" fmla="*/ 0 w 3772447"/>
              <a:gd name="connsiteY3" fmla="*/ 2778256 h 2778256"/>
              <a:gd name="connsiteX4" fmla="*/ 540465 w 3772447"/>
              <a:gd name="connsiteY4" fmla="*/ 0 h 2778256"/>
            </a:gdLst>
            <a:rect l="l" t="t" r="r" b="b"/>
            <a:pathLst>
              <a:path w="3772447" h="2778256">
                <a:moveTo>
                  <a:pt x="540465" y="0"/>
                </a:moveTo>
                <a:lnTo>
                  <a:pt x="3726786" y="62639"/>
                </a:lnTo>
                <a:lnTo>
                  <a:pt x="3772447" y="2778256"/>
                </a:lnTo>
                <a:lnTo>
                  <a:pt x="0" y="2778256"/>
                </a:lnTo>
                <a:lnTo>
                  <a:pt x="540465" y="0"/>
                </a:lnTo>
                <a:close/>
              </a:path>
            </a:pathLst>
          </a:custGeom>
          <a:gradFill>
            <a:gsLst>
              <a:gs pos="6000">
                <a:schemeClr val="accent1">
                  <a:lumMod val="20000"/>
                  <a:lumOff val="80000"/>
                </a:schemeClr>
              </a:gs>
              <a:gs pos="60000">
                <a:schemeClr val="bg1"/>
              </a:gs>
            </a:gsLst>
            <a:lin ang="6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964610" y="1577404"/>
            <a:ext cx="3415326" cy="4174287"/>
          </a:xfrm>
          <a:prstGeom prst="round2DiagRect">
            <a:avLst/>
          </a:prstGeom>
          <a:solidFill>
            <a:schemeClr val="bg1"/>
          </a:solidFill>
          <a:ln w="9525" cap="flat">
            <a:noFill/>
            <a:miter/>
          </a:ln>
          <a:effectLst>
            <a:outerShdw dist="127000" blurRad="508000" dir="2700000" sx="100000" sy="100000" kx="0" ky="0" algn="tl" rotWithShape="0">
              <a:schemeClr val="accent1"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5193928" y="2244967"/>
            <a:ext cx="6018400" cy="330857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5193928" y="1967931"/>
            <a:ext cx="1109134" cy="56137"/>
          </a:xfrm>
          <a:prstGeom prst="rect">
            <a:avLst/>
          </a:prstGeom>
          <a:gradFill>
            <a:gsLst>
              <a:gs pos="6000">
                <a:schemeClr val="accent1"/>
              </a:gs>
              <a:gs pos="100000">
                <a:schemeClr val="accent1">
                  <a:lumMod val="40000"/>
                  <a:lumOff val="60000"/>
                  <a:alpha val="100000"/>
                </a:schemeClr>
              </a:gs>
            </a:gsLst>
            <a:lin ang="0" scaled="0"/>
          </a:gradFill>
          <a:ln w="9525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pic>
        <p:nvPicPr>
          <p:cNvPr id="7" name=""/>
          <p:cNvPicPr>
            <a:picLocks noChangeAspect="1"/>
          </p:cNvPicPr>
          <p:nvPr/>
        </p:nvPicPr>
        <p:blipFill>
          <a:blip r:embed="rId2">
            <a:alphaModFix amt="100000"/>
          </a:blip>
          <a:srcRect l="3447" t="10858" r="1924" b="10198"/>
          <a:stretch>
            <a:fillRect/>
          </a:stretch>
        </p:blipFill>
        <p:spPr>
          <a:xfrm rot="0" flipH="0" flipV="0">
            <a:off x="1160273" y="1774547"/>
            <a:ext cx="3024000" cy="3780000"/>
          </a:xfrm>
          <a:custGeom>
            <a:avLst/>
            <a:gdLst/>
            <a:rect l="l" t="t" r="r" b="b"/>
            <a:pathLst>
              <a:path w="3024000" h="3780000">
                <a:moveTo>
                  <a:pt x="504010" y="0"/>
                </a:moveTo>
                <a:lnTo>
                  <a:pt x="3024000" y="0"/>
                </a:lnTo>
                <a:lnTo>
                  <a:pt x="3024000" y="3275990"/>
                </a:lnTo>
                <a:cubicBezTo>
                  <a:pt x="3024000" y="3554347"/>
                  <a:pt x="2798347" y="3780000"/>
                  <a:pt x="2519990" y="3780000"/>
                </a:cubicBezTo>
                <a:lnTo>
                  <a:pt x="0" y="3780000"/>
                </a:lnTo>
                <a:lnTo>
                  <a:pt x="0" y="504010"/>
                </a:lnTo>
                <a:cubicBezTo>
                  <a:pt x="0" y="225653"/>
                  <a:pt x="225653" y="0"/>
                  <a:pt x="504010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8" name="标题 1"/>
          <p:cNvSpPr txBox="1"/>
          <p:nvPr/>
        </p:nvSpPr>
        <p:spPr>
          <a:xfrm rot="0" flipH="0" flipV="0">
            <a:off x="787215" y="385281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189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获得荣誉：校一等奖学金，三项省级奖项，一项国家级大创项目，一项发明专利，校级优秀毕业生。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5400000" flipH="0" flipV="0">
            <a:off x="4927488" y="-3337448"/>
            <a:ext cx="99060" cy="863323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bg1"/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19381400" flipH="1" flipV="0">
            <a:off x="78135" y="464640"/>
            <a:ext cx="653381" cy="436022"/>
          </a:xfrm>
          <a:custGeom>
            <a:avLst/>
            <a:gdLst>
              <a:gd name="connsiteX0" fmla="*/ 362469 w 653381"/>
              <a:gd name="connsiteY0" fmla="*/ 4241 h 436022"/>
              <a:gd name="connsiteX1" fmla="*/ 396364 w 653381"/>
              <a:gd name="connsiteY1" fmla="*/ 61368 h 436022"/>
              <a:gd name="connsiteX2" fmla="*/ 396732 w 653381"/>
              <a:gd name="connsiteY2" fmla="*/ 137992 h 436022"/>
              <a:gd name="connsiteX3" fmla="*/ 572317 w 653381"/>
              <a:gd name="connsiteY3" fmla="*/ 137992 h 436022"/>
              <a:gd name="connsiteX4" fmla="*/ 653381 w 653381"/>
              <a:gd name="connsiteY4" fmla="*/ 219056 h 436022"/>
              <a:gd name="connsiteX5" fmla="*/ 572317 w 653381"/>
              <a:gd name="connsiteY5" fmla="*/ 300120 h 436022"/>
              <a:gd name="connsiteX6" fmla="*/ 397511 w 653381"/>
              <a:gd name="connsiteY6" fmla="*/ 300120 h 436022"/>
              <a:gd name="connsiteX7" fmla="*/ 397862 w 653381"/>
              <a:gd name="connsiteY7" fmla="*/ 373034 h 436022"/>
              <a:gd name="connsiteX8" fmla="*/ 305140 w 653381"/>
              <a:gd name="connsiteY8" fmla="*/ 427039 h 436022"/>
              <a:gd name="connsiteX9" fmla="*/ 33218 w 653381"/>
              <a:gd name="connsiteY9" fmla="*/ 271065 h 436022"/>
              <a:gd name="connsiteX10" fmla="*/ 33021 w 653381"/>
              <a:gd name="connsiteY10" fmla="*/ 163763 h 436022"/>
              <a:gd name="connsiteX11" fmla="*/ 302805 w 653381"/>
              <a:gd name="connsiteY11" fmla="*/ 7703 h 436022"/>
              <a:gd name="connsiteX12" fmla="*/ 362469 w 653381"/>
              <a:gd name="connsiteY12" fmla="*/ 4241 h 436022"/>
            </a:gdLst>
            <a:rect l="l" t="t" r="r" b="b"/>
            <a:pathLst>
              <a:path w="653381" h="436022">
                <a:moveTo>
                  <a:pt x="362469" y="4241"/>
                </a:moveTo>
                <a:cubicBezTo>
                  <a:pt x="378628" y="10999"/>
                  <a:pt x="392701" y="27110"/>
                  <a:pt x="396364" y="61368"/>
                </a:cubicBezTo>
                <a:lnTo>
                  <a:pt x="396732" y="137992"/>
                </a:lnTo>
                <a:lnTo>
                  <a:pt x="572317" y="137992"/>
                </a:lnTo>
                <a:cubicBezTo>
                  <a:pt x="617087" y="137992"/>
                  <a:pt x="653381" y="174286"/>
                  <a:pt x="653381" y="219056"/>
                </a:cubicBezTo>
                <a:cubicBezTo>
                  <a:pt x="653381" y="263826"/>
                  <a:pt x="617087" y="300120"/>
                  <a:pt x="572317" y="300120"/>
                </a:cubicBezTo>
                <a:lnTo>
                  <a:pt x="397511" y="300120"/>
                </a:lnTo>
                <a:lnTo>
                  <a:pt x="397862" y="373034"/>
                </a:lnTo>
                <a:cubicBezTo>
                  <a:pt x="397862" y="373034"/>
                  <a:pt x="389002" y="464424"/>
                  <a:pt x="305140" y="427039"/>
                </a:cubicBezTo>
                <a:lnTo>
                  <a:pt x="33218" y="271065"/>
                </a:lnTo>
                <a:cubicBezTo>
                  <a:pt x="33218" y="271065"/>
                  <a:pt x="-41392" y="217550"/>
                  <a:pt x="33021" y="163763"/>
                </a:cubicBezTo>
                <a:lnTo>
                  <a:pt x="302805" y="7703"/>
                </a:lnTo>
                <a:cubicBezTo>
                  <a:pt x="302805" y="7703"/>
                  <a:pt x="335536" y="-7020"/>
                  <a:pt x="362469" y="4241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/>
          <p:cNvPicPr>
            <a:picLocks noChangeAspect="1"/>
          </p:cNvPicPr>
          <p:nvPr/>
        </p:nvPicPr>
        <p:blipFill>
          <a:blip r:embed="rId2">
            <a:alphaModFix amt="85000"/>
          </a:blip>
          <a:srcRect l="552" t="376" r="552" b="376"/>
          <a:stretch>
            <a:fillRect/>
          </a:stretch>
        </p:blipFill>
        <p:spPr>
          <a:xfrm rot="0" flipH="0" flipV="0">
            <a:off x="0" y="0"/>
            <a:ext cx="12192000" cy="6858001"/>
          </a:xfrm>
          <a:custGeom>
            <a:avLst/>
            <a:gdLst>
              <a:gd name="connsiteX0" fmla="*/ 0 w 12192000"/>
              <a:gd name="connsiteY0" fmla="*/ 0 h 6858001"/>
              <a:gd name="connsiteX1" fmla="*/ 12192000 w 12192000"/>
              <a:gd name="connsiteY1" fmla="*/ 0 h 6858001"/>
              <a:gd name="connsiteX2" fmla="*/ 12192000 w 12192000"/>
              <a:gd name="connsiteY2" fmla="*/ 6858001 h 6858001"/>
              <a:gd name="connsiteX3" fmla="*/ 0 w 12192000"/>
              <a:gd name="connsiteY3" fmla="*/ 6858001 h 6858001"/>
            </a:gdLst>
            <a:rect l="l" t="t" r="r" b="b"/>
            <a:pathLst>
              <a:path w="12192000" h="6858001">
                <a:moveTo>
                  <a:pt x="0" y="0"/>
                </a:moveTo>
                <a:lnTo>
                  <a:pt x="12192000" y="0"/>
                </a:lnTo>
                <a:lnTo>
                  <a:pt x="12192000" y="6858001"/>
                </a:lnTo>
                <a:lnTo>
                  <a:pt x="0" y="6858001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 rot="0" flipH="0" flipV="0">
            <a:off x="2782731" y="5782781"/>
            <a:ext cx="8672669" cy="54844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10480669" y="5095870"/>
            <a:ext cx="2076462" cy="2076462"/>
          </a:xfrm>
          <a:prstGeom prst="flowChartConnector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660400" y="1130300"/>
            <a:ext cx="10858500" cy="5003801"/>
          </a:xfrm>
          <a:prstGeom prst="roundRect">
            <a:avLst>
              <a:gd name="adj" fmla="val 9747"/>
            </a:avLst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10283825" y="708107"/>
            <a:ext cx="1228797" cy="152590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11315699" y="2366047"/>
            <a:ext cx="408149" cy="408149"/>
          </a:xfrm>
          <a:prstGeom prst="flowChartConnector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1" flipV="0">
            <a:off x="1784963" y="441656"/>
            <a:ext cx="2121194" cy="126752"/>
          </a:xfrm>
          <a:prstGeom prst="rect">
            <a:avLst/>
          </a:prstGeom>
          <a:solidFill>
            <a:schemeClr val="tx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1" flipV="0">
            <a:off x="1907911" y="1"/>
            <a:ext cx="919425" cy="6858000"/>
          </a:xfrm>
          <a:prstGeom prst="rect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643180" flipH="1" flipV="0">
            <a:off x="3672259" y="2094091"/>
            <a:ext cx="1056408" cy="1056408"/>
          </a:xfrm>
          <a:prstGeom prst="chord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1" flipV="0">
            <a:off x="1784963" y="780523"/>
            <a:ext cx="2121194" cy="126752"/>
          </a:xfrm>
          <a:prstGeom prst="rect">
            <a:avLst/>
          </a:prstGeom>
          <a:solidFill>
            <a:schemeClr val="tx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1" flipV="0">
            <a:off x="2431514" y="2831069"/>
            <a:ext cx="2379559" cy="2379559"/>
          </a:xfrm>
          <a:prstGeom prst="teardrop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1" flipV="0">
            <a:off x="1784963" y="3157475"/>
            <a:ext cx="2121194" cy="531165"/>
          </a:xfrm>
          <a:prstGeom prst="rect">
            <a:avLst/>
          </a:prstGeom>
          <a:solidFill>
            <a:schemeClr val="tx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1" flipV="0">
            <a:off x="0" y="1"/>
            <a:ext cx="1635014" cy="6858000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0" flipH="1" flipV="0">
            <a:off x="551924" y="3157475"/>
            <a:ext cx="531165" cy="531165"/>
          </a:xfrm>
          <a:prstGeom prst="flowChartConnector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0" flipH="1" flipV="0">
            <a:off x="89656" y="0"/>
            <a:ext cx="1455702" cy="6858000"/>
          </a:xfrm>
          <a:prstGeom prst="flowChartConnector">
            <a:avLst/>
          </a:prstGeom>
          <a:noFill/>
          <a:ln w="15875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0" flipH="1" flipV="0">
            <a:off x="1635014" y="0"/>
            <a:ext cx="294304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0" flipH="0" flipV="0">
            <a:off x="5541565" y="526776"/>
            <a:ext cx="1832739" cy="280011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72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Sans R"/>
                <a:ea typeface="OPPOSans R"/>
                <a:cs typeface="OPPOSans R"/>
              </a:rPr>
              <a:t>04</a:t>
            </a: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rot="0" flipH="0" flipV="0">
            <a:off x="5541565" y="3556959"/>
            <a:ext cx="5621735" cy="222582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40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资格证书</a:t>
            </a:r>
            <a:endParaRPr kumimoji="1" lang="zh-CN" altLang="en-US"/>
          </a:p>
        </p:txBody>
      </p:sp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0" y="0"/>
            <a:ext cx="12192000" cy="6858000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0" flipV="0">
            <a:off x="-127000" y="2080178"/>
            <a:ext cx="8698672" cy="3379717"/>
          </a:xfrm>
          <a:prstGeom prst="rect">
            <a:avLst/>
          </a:prstGeom>
          <a:solidFill>
            <a:schemeClr val="bg1"/>
          </a:solidFill>
          <a:ln w="254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8766852" y="-862012"/>
            <a:ext cx="4086225" cy="4086225"/>
          </a:xfrm>
          <a:prstGeom prst="diamond">
            <a:avLst/>
          </a:prstGeom>
          <a:solidFill>
            <a:schemeClr val="accent1"/>
          </a:solidFill>
          <a:ln w="12700" cap="sq">
            <a:noFill/>
            <a:miter/>
          </a:ln>
          <a:effectLst>
            <a:outerShdw dist="0" blurRad="190500" dir="0" sx="101000" sy="101000" kx="0" ky="0" algn="ctr" rotWithShape="0">
              <a:schemeClr val="accent1"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8766852" y="3633788"/>
            <a:ext cx="4086225" cy="4086225"/>
          </a:xfrm>
          <a:prstGeom prst="diamond">
            <a:avLst/>
          </a:prstGeom>
          <a:solidFill>
            <a:schemeClr val="accent1"/>
          </a:solidFill>
          <a:ln w="12700" cap="sq">
            <a:noFill/>
            <a:miter/>
          </a:ln>
          <a:effectLst>
            <a:outerShdw dist="0" blurRad="190500" dir="0" sx="101000" sy="101000" kx="0" ky="0" algn="ctr" rotWithShape="0">
              <a:schemeClr val="accent1"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6541812" y="1385888"/>
            <a:ext cx="4086225" cy="4086225"/>
          </a:xfrm>
          <a:prstGeom prst="diamond">
            <a:avLst/>
          </a:prstGeom>
          <a:solidFill>
            <a:schemeClr val="accent1"/>
          </a:solidFill>
          <a:ln w="12700" cap="sq">
            <a:noFill/>
            <a:miter/>
          </a:ln>
          <a:effectLst>
            <a:outerShdw dist="0" blurRad="190500" dir="0" sx="101000" sy="101000" kx="0" ky="0" algn="ctr" rotWithShape="0">
              <a:schemeClr val="accent1"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10255029" y="644068"/>
            <a:ext cx="1109870" cy="1074063"/>
          </a:xfrm>
          <a:custGeom>
            <a:avLst/>
            <a:gdLst>
              <a:gd name="connsiteX0" fmla="*/ 695958 w 1660735"/>
              <a:gd name="connsiteY0" fmla="*/ 752512 h 1607157"/>
              <a:gd name="connsiteX1" fmla="*/ 376349 w 1660735"/>
              <a:gd name="connsiteY1" fmla="*/ 752512 h 1607157"/>
              <a:gd name="connsiteX2" fmla="*/ 110505 w 1660735"/>
              <a:gd name="connsiteY2" fmla="*/ 642007 h 1607157"/>
              <a:gd name="connsiteX3" fmla="*/ 0 w 1660735"/>
              <a:gd name="connsiteY3" fmla="*/ 376349 h 1607157"/>
              <a:gd name="connsiteX4" fmla="*/ 110505 w 1660735"/>
              <a:gd name="connsiteY4" fmla="*/ 110505 h 1607157"/>
              <a:gd name="connsiteX5" fmla="*/ 376349 w 1660735"/>
              <a:gd name="connsiteY5" fmla="*/ 0 h 1607157"/>
              <a:gd name="connsiteX6" fmla="*/ 642193 w 1660735"/>
              <a:gd name="connsiteY6" fmla="*/ 110505 h 1607157"/>
              <a:gd name="connsiteX7" fmla="*/ 752698 w 1660735"/>
              <a:gd name="connsiteY7" fmla="*/ 376349 h 1607157"/>
              <a:gd name="connsiteX8" fmla="*/ 752698 w 1660735"/>
              <a:gd name="connsiteY8" fmla="*/ 695958 h 1607157"/>
              <a:gd name="connsiteX9" fmla="*/ 695958 w 1660735"/>
              <a:gd name="connsiteY9" fmla="*/ 752512 h 1607157"/>
              <a:gd name="connsiteX10" fmla="*/ 376349 w 1660735"/>
              <a:gd name="connsiteY10" fmla="*/ 111621 h 1607157"/>
              <a:gd name="connsiteX11" fmla="*/ 111621 w 1660735"/>
              <a:gd name="connsiteY11" fmla="*/ 376349 h 1607157"/>
              <a:gd name="connsiteX12" fmla="*/ 376349 w 1660735"/>
              <a:gd name="connsiteY12" fmla="*/ 641077 h 1607157"/>
              <a:gd name="connsiteX13" fmla="*/ 641077 w 1660735"/>
              <a:gd name="connsiteY13" fmla="*/ 641077 h 1607157"/>
              <a:gd name="connsiteX14" fmla="*/ 641077 w 1660735"/>
              <a:gd name="connsiteY14" fmla="*/ 376349 h 1607157"/>
              <a:gd name="connsiteX15" fmla="*/ 376349 w 1660735"/>
              <a:gd name="connsiteY15" fmla="*/ 111621 h 1607157"/>
              <a:gd name="connsiteX16" fmla="*/ 1284201 w 1660735"/>
              <a:gd name="connsiteY16" fmla="*/ 752512 h 1607157"/>
              <a:gd name="connsiteX17" fmla="*/ 964592 w 1660735"/>
              <a:gd name="connsiteY17" fmla="*/ 752512 h 1607157"/>
              <a:gd name="connsiteX18" fmla="*/ 908038 w 1660735"/>
              <a:gd name="connsiteY18" fmla="*/ 695958 h 1607157"/>
              <a:gd name="connsiteX19" fmla="*/ 908038 w 1660735"/>
              <a:gd name="connsiteY19" fmla="*/ 376349 h 1607157"/>
              <a:gd name="connsiteX20" fmla="*/ 1018543 w 1660735"/>
              <a:gd name="connsiteY20" fmla="*/ 110505 h 1607157"/>
              <a:gd name="connsiteX21" fmla="*/ 1284387 w 1660735"/>
              <a:gd name="connsiteY21" fmla="*/ 0 h 1607157"/>
              <a:gd name="connsiteX22" fmla="*/ 1550231 w 1660735"/>
              <a:gd name="connsiteY22" fmla="*/ 110505 h 1607157"/>
              <a:gd name="connsiteX23" fmla="*/ 1660736 w 1660735"/>
              <a:gd name="connsiteY23" fmla="*/ 376349 h 1607157"/>
              <a:gd name="connsiteX24" fmla="*/ 1550231 w 1660735"/>
              <a:gd name="connsiteY24" fmla="*/ 642193 h 1607157"/>
              <a:gd name="connsiteX25" fmla="*/ 1284201 w 1660735"/>
              <a:gd name="connsiteY25" fmla="*/ 752512 h 1607157"/>
              <a:gd name="connsiteX26" fmla="*/ 1019659 w 1660735"/>
              <a:gd name="connsiteY26" fmla="*/ 640891 h 1607157"/>
              <a:gd name="connsiteX27" fmla="*/ 1284387 w 1660735"/>
              <a:gd name="connsiteY27" fmla="*/ 640891 h 1607157"/>
              <a:gd name="connsiteX28" fmla="*/ 1549115 w 1660735"/>
              <a:gd name="connsiteY28" fmla="*/ 376163 h 1607157"/>
              <a:gd name="connsiteX29" fmla="*/ 1284387 w 1660735"/>
              <a:gd name="connsiteY29" fmla="*/ 111435 h 1607157"/>
              <a:gd name="connsiteX30" fmla="*/ 1019659 w 1660735"/>
              <a:gd name="connsiteY30" fmla="*/ 376163 h 1607157"/>
              <a:gd name="connsiteX31" fmla="*/ 1019659 w 1660735"/>
              <a:gd name="connsiteY31" fmla="*/ 640891 h 1607157"/>
              <a:gd name="connsiteX32" fmla="*/ 376349 w 1660735"/>
              <a:gd name="connsiteY32" fmla="*/ 1607158 h 1607157"/>
              <a:gd name="connsiteX33" fmla="*/ 110505 w 1660735"/>
              <a:gd name="connsiteY33" fmla="*/ 1496653 h 1607157"/>
              <a:gd name="connsiteX34" fmla="*/ 0 w 1660735"/>
              <a:gd name="connsiteY34" fmla="*/ 1230809 h 1607157"/>
              <a:gd name="connsiteX35" fmla="*/ 110505 w 1660735"/>
              <a:gd name="connsiteY35" fmla="*/ 964964 h 1607157"/>
              <a:gd name="connsiteX36" fmla="*/ 376349 w 1660735"/>
              <a:gd name="connsiteY36" fmla="*/ 854459 h 1607157"/>
              <a:gd name="connsiteX37" fmla="*/ 695958 w 1660735"/>
              <a:gd name="connsiteY37" fmla="*/ 854459 h 1607157"/>
              <a:gd name="connsiteX38" fmla="*/ 752512 w 1660735"/>
              <a:gd name="connsiteY38" fmla="*/ 911014 h 1607157"/>
              <a:gd name="connsiteX39" fmla="*/ 752512 w 1660735"/>
              <a:gd name="connsiteY39" fmla="*/ 1230623 h 1607157"/>
              <a:gd name="connsiteX40" fmla="*/ 642007 w 1660735"/>
              <a:gd name="connsiteY40" fmla="*/ 1496467 h 1607157"/>
              <a:gd name="connsiteX41" fmla="*/ 376349 w 1660735"/>
              <a:gd name="connsiteY41" fmla="*/ 1607158 h 1607157"/>
              <a:gd name="connsiteX42" fmla="*/ 376349 w 1660735"/>
              <a:gd name="connsiteY42" fmla="*/ 966267 h 1607157"/>
              <a:gd name="connsiteX43" fmla="*/ 111621 w 1660735"/>
              <a:gd name="connsiteY43" fmla="*/ 1230809 h 1607157"/>
              <a:gd name="connsiteX44" fmla="*/ 376349 w 1660735"/>
              <a:gd name="connsiteY44" fmla="*/ 1495537 h 1607157"/>
              <a:gd name="connsiteX45" fmla="*/ 641077 w 1660735"/>
              <a:gd name="connsiteY45" fmla="*/ 1230809 h 1607157"/>
              <a:gd name="connsiteX46" fmla="*/ 641077 w 1660735"/>
              <a:gd name="connsiteY46" fmla="*/ 966267 h 1607157"/>
              <a:gd name="connsiteX47" fmla="*/ 376349 w 1660735"/>
              <a:gd name="connsiteY47" fmla="*/ 966267 h 1607157"/>
              <a:gd name="connsiteX48" fmla="*/ 1284201 w 1660735"/>
              <a:gd name="connsiteY48" fmla="*/ 1607158 h 1607157"/>
              <a:gd name="connsiteX49" fmla="*/ 1018357 w 1660735"/>
              <a:gd name="connsiteY49" fmla="*/ 1496653 h 1607157"/>
              <a:gd name="connsiteX50" fmla="*/ 907852 w 1660735"/>
              <a:gd name="connsiteY50" fmla="*/ 1230809 h 1607157"/>
              <a:gd name="connsiteX51" fmla="*/ 907852 w 1660735"/>
              <a:gd name="connsiteY51" fmla="*/ 911200 h 1607157"/>
              <a:gd name="connsiteX52" fmla="*/ 964406 w 1660735"/>
              <a:gd name="connsiteY52" fmla="*/ 854646 h 1607157"/>
              <a:gd name="connsiteX53" fmla="*/ 1284015 w 1660735"/>
              <a:gd name="connsiteY53" fmla="*/ 854646 h 1607157"/>
              <a:gd name="connsiteX54" fmla="*/ 1549859 w 1660735"/>
              <a:gd name="connsiteY54" fmla="*/ 965150 h 1607157"/>
              <a:gd name="connsiteX55" fmla="*/ 1660364 w 1660735"/>
              <a:gd name="connsiteY55" fmla="*/ 1230995 h 1607157"/>
              <a:gd name="connsiteX56" fmla="*/ 1550045 w 1660735"/>
              <a:gd name="connsiteY56" fmla="*/ 1496653 h 1607157"/>
              <a:gd name="connsiteX57" fmla="*/ 1284201 w 1660735"/>
              <a:gd name="connsiteY57" fmla="*/ 1607158 h 1607157"/>
              <a:gd name="connsiteX58" fmla="*/ 1019659 w 1660735"/>
              <a:gd name="connsiteY58" fmla="*/ 966267 h 1607157"/>
              <a:gd name="connsiteX59" fmla="*/ 1019659 w 1660735"/>
              <a:gd name="connsiteY59" fmla="*/ 1230995 h 1607157"/>
              <a:gd name="connsiteX60" fmla="*/ 1284387 w 1660735"/>
              <a:gd name="connsiteY60" fmla="*/ 1495723 h 1607157"/>
              <a:gd name="connsiteX61" fmla="*/ 1549115 w 1660735"/>
              <a:gd name="connsiteY61" fmla="*/ 1230995 h 1607157"/>
              <a:gd name="connsiteX62" fmla="*/ 1284387 w 1660735"/>
              <a:gd name="connsiteY62" fmla="*/ 966267 h 1607157"/>
              <a:gd name="connsiteX63" fmla="*/ 1019659 w 1660735"/>
              <a:gd name="connsiteY63" fmla="*/ 966267 h 1607157"/>
            </a:gdLst>
            <a:rect l="l" t="t" r="r" b="b"/>
            <a:pathLst>
              <a:path w="1660735" h="1607157">
                <a:moveTo>
                  <a:pt x="695958" y="752512"/>
                </a:moveTo>
                <a:lnTo>
                  <a:pt x="376349" y="752512"/>
                </a:lnTo>
                <a:cubicBezTo>
                  <a:pt x="276262" y="752512"/>
                  <a:pt x="181756" y="713259"/>
                  <a:pt x="110505" y="642007"/>
                </a:cubicBezTo>
                <a:cubicBezTo>
                  <a:pt x="39253" y="570756"/>
                  <a:pt x="0" y="476436"/>
                  <a:pt x="0" y="376349"/>
                </a:cubicBezTo>
                <a:cubicBezTo>
                  <a:pt x="0" y="276262"/>
                  <a:pt x="39253" y="181756"/>
                  <a:pt x="110505" y="110505"/>
                </a:cubicBezTo>
                <a:cubicBezTo>
                  <a:pt x="181756" y="39253"/>
                  <a:pt x="276076" y="0"/>
                  <a:pt x="376349" y="0"/>
                </a:cubicBezTo>
                <a:cubicBezTo>
                  <a:pt x="476436" y="0"/>
                  <a:pt x="570942" y="39253"/>
                  <a:pt x="642193" y="110505"/>
                </a:cubicBezTo>
                <a:cubicBezTo>
                  <a:pt x="713445" y="181756"/>
                  <a:pt x="752698" y="276076"/>
                  <a:pt x="752698" y="376349"/>
                </a:cubicBezTo>
                <a:lnTo>
                  <a:pt x="752698" y="695958"/>
                </a:lnTo>
                <a:cubicBezTo>
                  <a:pt x="752512" y="727211"/>
                  <a:pt x="727211" y="752512"/>
                  <a:pt x="695958" y="752512"/>
                </a:cubicBezTo>
                <a:close/>
                <a:moveTo>
                  <a:pt x="376349" y="111621"/>
                </a:moveTo>
                <a:cubicBezTo>
                  <a:pt x="230498" y="111621"/>
                  <a:pt x="111621" y="230312"/>
                  <a:pt x="111621" y="376349"/>
                </a:cubicBezTo>
                <a:cubicBezTo>
                  <a:pt x="111621" y="522201"/>
                  <a:pt x="230312" y="641077"/>
                  <a:pt x="376349" y="641077"/>
                </a:cubicBezTo>
                <a:lnTo>
                  <a:pt x="641077" y="641077"/>
                </a:lnTo>
                <a:lnTo>
                  <a:pt x="641077" y="376349"/>
                </a:lnTo>
                <a:cubicBezTo>
                  <a:pt x="640891" y="230312"/>
                  <a:pt x="522201" y="111621"/>
                  <a:pt x="376349" y="111621"/>
                </a:cubicBezTo>
                <a:close/>
                <a:moveTo>
                  <a:pt x="1284201" y="752512"/>
                </a:moveTo>
                <a:lnTo>
                  <a:pt x="964592" y="752512"/>
                </a:lnTo>
                <a:cubicBezTo>
                  <a:pt x="933338" y="752512"/>
                  <a:pt x="908038" y="727025"/>
                  <a:pt x="908038" y="695958"/>
                </a:cubicBezTo>
                <a:lnTo>
                  <a:pt x="908038" y="376349"/>
                </a:lnTo>
                <a:cubicBezTo>
                  <a:pt x="908038" y="276262"/>
                  <a:pt x="947291" y="181756"/>
                  <a:pt x="1018543" y="110505"/>
                </a:cubicBezTo>
                <a:cubicBezTo>
                  <a:pt x="1089794" y="39253"/>
                  <a:pt x="1184114" y="0"/>
                  <a:pt x="1284387" y="0"/>
                </a:cubicBezTo>
                <a:cubicBezTo>
                  <a:pt x="1384660" y="0"/>
                  <a:pt x="1478980" y="39253"/>
                  <a:pt x="1550231" y="110505"/>
                </a:cubicBezTo>
                <a:cubicBezTo>
                  <a:pt x="1621482" y="181756"/>
                  <a:pt x="1660736" y="276076"/>
                  <a:pt x="1660736" y="376349"/>
                </a:cubicBezTo>
                <a:cubicBezTo>
                  <a:pt x="1660736" y="476622"/>
                  <a:pt x="1621482" y="570942"/>
                  <a:pt x="1550231" y="642193"/>
                </a:cubicBezTo>
                <a:cubicBezTo>
                  <a:pt x="1478794" y="713259"/>
                  <a:pt x="1384288" y="752512"/>
                  <a:pt x="1284201" y="752512"/>
                </a:cubicBezTo>
                <a:close/>
                <a:moveTo>
                  <a:pt x="1019659" y="640891"/>
                </a:moveTo>
                <a:lnTo>
                  <a:pt x="1284387" y="640891"/>
                </a:lnTo>
                <a:cubicBezTo>
                  <a:pt x="1430238" y="640891"/>
                  <a:pt x="1549115" y="522201"/>
                  <a:pt x="1549115" y="376163"/>
                </a:cubicBezTo>
                <a:cubicBezTo>
                  <a:pt x="1549115" y="230312"/>
                  <a:pt x="1430424" y="111435"/>
                  <a:pt x="1284387" y="111435"/>
                </a:cubicBezTo>
                <a:cubicBezTo>
                  <a:pt x="1138349" y="111435"/>
                  <a:pt x="1019659" y="230125"/>
                  <a:pt x="1019659" y="376163"/>
                </a:cubicBezTo>
                <a:lnTo>
                  <a:pt x="1019659" y="640891"/>
                </a:lnTo>
                <a:close/>
                <a:moveTo>
                  <a:pt x="376349" y="1607158"/>
                </a:moveTo>
                <a:cubicBezTo>
                  <a:pt x="276262" y="1607158"/>
                  <a:pt x="181756" y="1567904"/>
                  <a:pt x="110505" y="1496653"/>
                </a:cubicBezTo>
                <a:cubicBezTo>
                  <a:pt x="39253" y="1425401"/>
                  <a:pt x="0" y="1330896"/>
                  <a:pt x="0" y="1230809"/>
                </a:cubicBezTo>
                <a:cubicBezTo>
                  <a:pt x="0" y="1130722"/>
                  <a:pt x="39253" y="1036216"/>
                  <a:pt x="110505" y="964964"/>
                </a:cubicBezTo>
                <a:cubicBezTo>
                  <a:pt x="181756" y="893713"/>
                  <a:pt x="276076" y="854459"/>
                  <a:pt x="376349" y="854459"/>
                </a:cubicBezTo>
                <a:lnTo>
                  <a:pt x="695958" y="854459"/>
                </a:lnTo>
                <a:cubicBezTo>
                  <a:pt x="727211" y="854459"/>
                  <a:pt x="752512" y="879760"/>
                  <a:pt x="752512" y="911014"/>
                </a:cubicBezTo>
                <a:lnTo>
                  <a:pt x="752512" y="1230623"/>
                </a:lnTo>
                <a:cubicBezTo>
                  <a:pt x="752512" y="1330709"/>
                  <a:pt x="713259" y="1425215"/>
                  <a:pt x="642007" y="1496467"/>
                </a:cubicBezTo>
                <a:cubicBezTo>
                  <a:pt x="570756" y="1567718"/>
                  <a:pt x="476436" y="1607158"/>
                  <a:pt x="376349" y="1607158"/>
                </a:cubicBezTo>
                <a:close/>
                <a:moveTo>
                  <a:pt x="376349" y="966267"/>
                </a:moveTo>
                <a:cubicBezTo>
                  <a:pt x="230312" y="966267"/>
                  <a:pt x="111621" y="1084957"/>
                  <a:pt x="111621" y="1230809"/>
                </a:cubicBezTo>
                <a:cubicBezTo>
                  <a:pt x="111621" y="1376660"/>
                  <a:pt x="230312" y="1495537"/>
                  <a:pt x="376349" y="1495537"/>
                </a:cubicBezTo>
                <a:cubicBezTo>
                  <a:pt x="522201" y="1495537"/>
                  <a:pt x="641077" y="1376846"/>
                  <a:pt x="641077" y="1230809"/>
                </a:cubicBezTo>
                <a:lnTo>
                  <a:pt x="641077" y="966267"/>
                </a:lnTo>
                <a:lnTo>
                  <a:pt x="376349" y="966267"/>
                </a:lnTo>
                <a:close/>
                <a:moveTo>
                  <a:pt x="1284201" y="1607158"/>
                </a:moveTo>
                <a:cubicBezTo>
                  <a:pt x="1184114" y="1607158"/>
                  <a:pt x="1089608" y="1567904"/>
                  <a:pt x="1018357" y="1496653"/>
                </a:cubicBezTo>
                <a:cubicBezTo>
                  <a:pt x="947105" y="1425401"/>
                  <a:pt x="907852" y="1331082"/>
                  <a:pt x="907852" y="1230809"/>
                </a:cubicBezTo>
                <a:lnTo>
                  <a:pt x="907852" y="911200"/>
                </a:lnTo>
                <a:cubicBezTo>
                  <a:pt x="907852" y="879946"/>
                  <a:pt x="933152" y="854646"/>
                  <a:pt x="964406" y="854646"/>
                </a:cubicBezTo>
                <a:lnTo>
                  <a:pt x="1284015" y="854646"/>
                </a:lnTo>
                <a:cubicBezTo>
                  <a:pt x="1384102" y="854646"/>
                  <a:pt x="1478607" y="893899"/>
                  <a:pt x="1549859" y="965150"/>
                </a:cubicBezTo>
                <a:cubicBezTo>
                  <a:pt x="1621110" y="1036402"/>
                  <a:pt x="1660364" y="1130722"/>
                  <a:pt x="1660364" y="1230995"/>
                </a:cubicBezTo>
                <a:cubicBezTo>
                  <a:pt x="1660364" y="1331268"/>
                  <a:pt x="1621296" y="1425401"/>
                  <a:pt x="1550045" y="1496653"/>
                </a:cubicBezTo>
                <a:cubicBezTo>
                  <a:pt x="1478794" y="1567904"/>
                  <a:pt x="1384288" y="1607158"/>
                  <a:pt x="1284201" y="1607158"/>
                </a:cubicBezTo>
                <a:close/>
                <a:moveTo>
                  <a:pt x="1019659" y="966267"/>
                </a:moveTo>
                <a:lnTo>
                  <a:pt x="1019659" y="1230995"/>
                </a:lnTo>
                <a:cubicBezTo>
                  <a:pt x="1019659" y="1376846"/>
                  <a:pt x="1138349" y="1495723"/>
                  <a:pt x="1284387" y="1495723"/>
                </a:cubicBezTo>
                <a:cubicBezTo>
                  <a:pt x="1430424" y="1495723"/>
                  <a:pt x="1549115" y="1377032"/>
                  <a:pt x="1549115" y="1230995"/>
                </a:cubicBezTo>
                <a:cubicBezTo>
                  <a:pt x="1549115" y="1084957"/>
                  <a:pt x="1430424" y="966267"/>
                  <a:pt x="1284387" y="966267"/>
                </a:cubicBezTo>
                <a:lnTo>
                  <a:pt x="1019659" y="966267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 w="317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8029989" y="2925887"/>
            <a:ext cx="1109870" cy="1006226"/>
          </a:xfrm>
          <a:custGeom>
            <a:avLst/>
            <a:gdLst>
              <a:gd name="connsiteX0" fmla="*/ 351048 w 1543905"/>
              <a:gd name="connsiteY0" fmla="*/ 523317 h 1399728"/>
              <a:gd name="connsiteX1" fmla="*/ 351048 w 1543905"/>
              <a:gd name="connsiteY1" fmla="*/ 523317 h 1399728"/>
              <a:gd name="connsiteX2" fmla="*/ 351420 w 1543905"/>
              <a:gd name="connsiteY2" fmla="*/ 523503 h 1399728"/>
              <a:gd name="connsiteX3" fmla="*/ 351420 w 1543905"/>
              <a:gd name="connsiteY3" fmla="*/ 1020031 h 1399728"/>
              <a:gd name="connsiteX4" fmla="*/ 351048 w 1543905"/>
              <a:gd name="connsiteY4" fmla="*/ 1020403 h 1399728"/>
              <a:gd name="connsiteX5" fmla="*/ 163525 w 1543905"/>
              <a:gd name="connsiteY5" fmla="*/ 1020403 h 1399728"/>
              <a:gd name="connsiteX6" fmla="*/ 163153 w 1543905"/>
              <a:gd name="connsiteY6" fmla="*/ 1020031 h 1399728"/>
              <a:gd name="connsiteX7" fmla="*/ 163153 w 1543905"/>
              <a:gd name="connsiteY7" fmla="*/ 523503 h 1399728"/>
              <a:gd name="connsiteX8" fmla="*/ 163153 w 1543905"/>
              <a:gd name="connsiteY8" fmla="*/ 523317 h 1399728"/>
              <a:gd name="connsiteX9" fmla="*/ 163339 w 1543905"/>
              <a:gd name="connsiteY9" fmla="*/ 523131 h 1399728"/>
              <a:gd name="connsiteX10" fmla="*/ 351048 w 1543905"/>
              <a:gd name="connsiteY10" fmla="*/ 523131 h 1399728"/>
              <a:gd name="connsiteX11" fmla="*/ 351048 w 1543905"/>
              <a:gd name="connsiteY11" fmla="*/ 411696 h 1399728"/>
              <a:gd name="connsiteX12" fmla="*/ 163339 w 1543905"/>
              <a:gd name="connsiteY12" fmla="*/ 411696 h 1399728"/>
              <a:gd name="connsiteX13" fmla="*/ 51346 w 1543905"/>
              <a:gd name="connsiteY13" fmla="*/ 523689 h 1399728"/>
              <a:gd name="connsiteX14" fmla="*/ 51346 w 1543905"/>
              <a:gd name="connsiteY14" fmla="*/ 1020217 h 1399728"/>
              <a:gd name="connsiteX15" fmla="*/ 163339 w 1543905"/>
              <a:gd name="connsiteY15" fmla="*/ 1132210 h 1399728"/>
              <a:gd name="connsiteX16" fmla="*/ 351048 w 1543905"/>
              <a:gd name="connsiteY16" fmla="*/ 1132210 h 1399728"/>
              <a:gd name="connsiteX17" fmla="*/ 463042 w 1543905"/>
              <a:gd name="connsiteY17" fmla="*/ 1020217 h 1399728"/>
              <a:gd name="connsiteX18" fmla="*/ 463042 w 1543905"/>
              <a:gd name="connsiteY18" fmla="*/ 523503 h 1399728"/>
              <a:gd name="connsiteX19" fmla="*/ 351048 w 1543905"/>
              <a:gd name="connsiteY19" fmla="*/ 411696 h 1399728"/>
              <a:gd name="connsiteX20" fmla="*/ 865808 w 1543905"/>
              <a:gd name="connsiteY20" fmla="*/ 111621 h 1399728"/>
              <a:gd name="connsiteX21" fmla="*/ 866180 w 1543905"/>
              <a:gd name="connsiteY21" fmla="*/ 111807 h 1399728"/>
              <a:gd name="connsiteX22" fmla="*/ 866180 w 1543905"/>
              <a:gd name="connsiteY22" fmla="*/ 1020031 h 1399728"/>
              <a:gd name="connsiteX23" fmla="*/ 865808 w 1543905"/>
              <a:gd name="connsiteY23" fmla="*/ 1020403 h 1399728"/>
              <a:gd name="connsiteX24" fmla="*/ 678284 w 1543905"/>
              <a:gd name="connsiteY24" fmla="*/ 1020403 h 1399728"/>
              <a:gd name="connsiteX25" fmla="*/ 677912 w 1543905"/>
              <a:gd name="connsiteY25" fmla="*/ 1020031 h 1399728"/>
              <a:gd name="connsiteX26" fmla="*/ 677912 w 1543905"/>
              <a:gd name="connsiteY26" fmla="*/ 111993 h 1399728"/>
              <a:gd name="connsiteX27" fmla="*/ 677912 w 1543905"/>
              <a:gd name="connsiteY27" fmla="*/ 111807 h 1399728"/>
              <a:gd name="connsiteX28" fmla="*/ 678098 w 1543905"/>
              <a:gd name="connsiteY28" fmla="*/ 111621 h 1399728"/>
              <a:gd name="connsiteX29" fmla="*/ 865808 w 1543905"/>
              <a:gd name="connsiteY29" fmla="*/ 111621 h 1399728"/>
              <a:gd name="connsiteX30" fmla="*/ 865808 w 1543905"/>
              <a:gd name="connsiteY30" fmla="*/ 0 h 1399728"/>
              <a:gd name="connsiteX31" fmla="*/ 677912 w 1543905"/>
              <a:gd name="connsiteY31" fmla="*/ 0 h 1399728"/>
              <a:gd name="connsiteX32" fmla="*/ 565919 w 1543905"/>
              <a:gd name="connsiteY32" fmla="*/ 111993 h 1399728"/>
              <a:gd name="connsiteX33" fmla="*/ 565919 w 1543905"/>
              <a:gd name="connsiteY33" fmla="*/ 1020217 h 1399728"/>
              <a:gd name="connsiteX34" fmla="*/ 677912 w 1543905"/>
              <a:gd name="connsiteY34" fmla="*/ 1132210 h 1399728"/>
              <a:gd name="connsiteX35" fmla="*/ 865622 w 1543905"/>
              <a:gd name="connsiteY35" fmla="*/ 1132210 h 1399728"/>
              <a:gd name="connsiteX36" fmla="*/ 977615 w 1543905"/>
              <a:gd name="connsiteY36" fmla="*/ 1020217 h 1399728"/>
              <a:gd name="connsiteX37" fmla="*/ 977615 w 1543905"/>
              <a:gd name="connsiteY37" fmla="*/ 111993 h 1399728"/>
              <a:gd name="connsiteX38" fmla="*/ 865808 w 1543905"/>
              <a:gd name="connsiteY38" fmla="*/ 0 h 1399728"/>
              <a:gd name="connsiteX39" fmla="*/ 1380381 w 1543905"/>
              <a:gd name="connsiteY39" fmla="*/ 729072 h 1399728"/>
              <a:gd name="connsiteX40" fmla="*/ 1380753 w 1543905"/>
              <a:gd name="connsiteY40" fmla="*/ 729258 h 1399728"/>
              <a:gd name="connsiteX41" fmla="*/ 1380753 w 1543905"/>
              <a:gd name="connsiteY41" fmla="*/ 1020031 h 1399728"/>
              <a:gd name="connsiteX42" fmla="*/ 1380381 w 1543905"/>
              <a:gd name="connsiteY42" fmla="*/ 1020403 h 1399728"/>
              <a:gd name="connsiteX43" fmla="*/ 1192858 w 1543905"/>
              <a:gd name="connsiteY43" fmla="*/ 1020403 h 1399728"/>
              <a:gd name="connsiteX44" fmla="*/ 1192485 w 1543905"/>
              <a:gd name="connsiteY44" fmla="*/ 1020031 h 1399728"/>
              <a:gd name="connsiteX45" fmla="*/ 1192485 w 1543905"/>
              <a:gd name="connsiteY45" fmla="*/ 729444 h 1399728"/>
              <a:gd name="connsiteX46" fmla="*/ 1192485 w 1543905"/>
              <a:gd name="connsiteY46" fmla="*/ 729258 h 1399728"/>
              <a:gd name="connsiteX47" fmla="*/ 1192671 w 1543905"/>
              <a:gd name="connsiteY47" fmla="*/ 729072 h 1399728"/>
              <a:gd name="connsiteX48" fmla="*/ 1380381 w 1543905"/>
              <a:gd name="connsiteY48" fmla="*/ 729072 h 1399728"/>
              <a:gd name="connsiteX49" fmla="*/ 1380381 w 1543905"/>
              <a:gd name="connsiteY49" fmla="*/ 617451 h 1399728"/>
              <a:gd name="connsiteX50" fmla="*/ 1192671 w 1543905"/>
              <a:gd name="connsiteY50" fmla="*/ 617451 h 1399728"/>
              <a:gd name="connsiteX51" fmla="*/ 1080678 w 1543905"/>
              <a:gd name="connsiteY51" fmla="*/ 729444 h 1399728"/>
              <a:gd name="connsiteX52" fmla="*/ 1080678 w 1543905"/>
              <a:gd name="connsiteY52" fmla="*/ 1020031 h 1399728"/>
              <a:gd name="connsiteX53" fmla="*/ 1192671 w 1543905"/>
              <a:gd name="connsiteY53" fmla="*/ 1132024 h 1399728"/>
              <a:gd name="connsiteX54" fmla="*/ 1380381 w 1543905"/>
              <a:gd name="connsiteY54" fmla="*/ 1132024 h 1399728"/>
              <a:gd name="connsiteX55" fmla="*/ 1492374 w 1543905"/>
              <a:gd name="connsiteY55" fmla="*/ 1020031 h 1399728"/>
              <a:gd name="connsiteX56" fmla="*/ 1492374 w 1543905"/>
              <a:gd name="connsiteY56" fmla="*/ 729444 h 1399728"/>
              <a:gd name="connsiteX57" fmla="*/ 1380381 w 1543905"/>
              <a:gd name="connsiteY57" fmla="*/ 617451 h 1399728"/>
              <a:gd name="connsiteX58" fmla="*/ 1481956 w 1543905"/>
              <a:gd name="connsiteY58" fmla="*/ 1276201 h 1399728"/>
              <a:gd name="connsiteX59" fmla="*/ 61764 w 1543905"/>
              <a:gd name="connsiteY59" fmla="*/ 1276201 h 1399728"/>
              <a:gd name="connsiteX60" fmla="*/ 0 w 1543905"/>
              <a:gd name="connsiteY60" fmla="*/ 1337965 h 1399728"/>
              <a:gd name="connsiteX61" fmla="*/ 61764 w 1543905"/>
              <a:gd name="connsiteY61" fmla="*/ 1399729 h 1399728"/>
              <a:gd name="connsiteX62" fmla="*/ 1482142 w 1543905"/>
              <a:gd name="connsiteY62" fmla="*/ 1399729 h 1399728"/>
              <a:gd name="connsiteX63" fmla="*/ 1543906 w 1543905"/>
              <a:gd name="connsiteY63" fmla="*/ 1337965 h 1399728"/>
              <a:gd name="connsiteX64" fmla="*/ 1481956 w 1543905"/>
              <a:gd name="connsiteY64" fmla="*/ 1276201 h 1399728"/>
            </a:gdLst>
            <a:rect l="l" t="t" r="r" b="b"/>
            <a:pathLst>
              <a:path w="1543905" h="1399728">
                <a:moveTo>
                  <a:pt x="351048" y="523317"/>
                </a:moveTo>
                <a:cubicBezTo>
                  <a:pt x="351234" y="523317"/>
                  <a:pt x="351234" y="523317"/>
                  <a:pt x="351048" y="523317"/>
                </a:cubicBezTo>
                <a:cubicBezTo>
                  <a:pt x="351234" y="523317"/>
                  <a:pt x="351420" y="523503"/>
                  <a:pt x="351420" y="523503"/>
                </a:cubicBezTo>
                <a:lnTo>
                  <a:pt x="351420" y="1020031"/>
                </a:lnTo>
                <a:lnTo>
                  <a:pt x="351048" y="1020403"/>
                </a:lnTo>
                <a:lnTo>
                  <a:pt x="163525" y="1020403"/>
                </a:lnTo>
                <a:lnTo>
                  <a:pt x="163153" y="1020031"/>
                </a:lnTo>
                <a:lnTo>
                  <a:pt x="163153" y="523503"/>
                </a:lnTo>
                <a:lnTo>
                  <a:pt x="163153" y="523317"/>
                </a:lnTo>
                <a:lnTo>
                  <a:pt x="163339" y="523131"/>
                </a:lnTo>
                <a:lnTo>
                  <a:pt x="351048" y="523131"/>
                </a:lnTo>
                <a:moveTo>
                  <a:pt x="351048" y="411696"/>
                </a:moveTo>
                <a:lnTo>
                  <a:pt x="163339" y="411696"/>
                </a:lnTo>
                <a:cubicBezTo>
                  <a:pt x="101575" y="411696"/>
                  <a:pt x="51346" y="461739"/>
                  <a:pt x="51346" y="523689"/>
                </a:cubicBezTo>
                <a:lnTo>
                  <a:pt x="51346" y="1020217"/>
                </a:lnTo>
                <a:cubicBezTo>
                  <a:pt x="51346" y="1081795"/>
                  <a:pt x="101761" y="1132210"/>
                  <a:pt x="163339" y="1132210"/>
                </a:cubicBezTo>
                <a:lnTo>
                  <a:pt x="351048" y="1132210"/>
                </a:lnTo>
                <a:cubicBezTo>
                  <a:pt x="412626" y="1132210"/>
                  <a:pt x="463042" y="1081795"/>
                  <a:pt x="463042" y="1020217"/>
                </a:cubicBezTo>
                <a:lnTo>
                  <a:pt x="463042" y="523503"/>
                </a:lnTo>
                <a:cubicBezTo>
                  <a:pt x="463042" y="461739"/>
                  <a:pt x="412998" y="411696"/>
                  <a:pt x="351048" y="411696"/>
                </a:cubicBezTo>
                <a:close/>
                <a:moveTo>
                  <a:pt x="865808" y="111621"/>
                </a:moveTo>
                <a:cubicBezTo>
                  <a:pt x="865994" y="111621"/>
                  <a:pt x="866180" y="111807"/>
                  <a:pt x="866180" y="111807"/>
                </a:cubicBezTo>
                <a:lnTo>
                  <a:pt x="866180" y="1020031"/>
                </a:lnTo>
                <a:lnTo>
                  <a:pt x="865808" y="1020403"/>
                </a:lnTo>
                <a:lnTo>
                  <a:pt x="678284" y="1020403"/>
                </a:lnTo>
                <a:lnTo>
                  <a:pt x="677912" y="1020031"/>
                </a:lnTo>
                <a:lnTo>
                  <a:pt x="677912" y="111993"/>
                </a:lnTo>
                <a:lnTo>
                  <a:pt x="677912" y="111807"/>
                </a:lnTo>
                <a:lnTo>
                  <a:pt x="678098" y="111621"/>
                </a:lnTo>
                <a:lnTo>
                  <a:pt x="865808" y="111621"/>
                </a:lnTo>
                <a:moveTo>
                  <a:pt x="865808" y="0"/>
                </a:moveTo>
                <a:lnTo>
                  <a:pt x="677912" y="0"/>
                </a:lnTo>
                <a:cubicBezTo>
                  <a:pt x="616148" y="0"/>
                  <a:pt x="565919" y="50043"/>
                  <a:pt x="565919" y="111993"/>
                </a:cubicBezTo>
                <a:lnTo>
                  <a:pt x="565919" y="1020217"/>
                </a:lnTo>
                <a:cubicBezTo>
                  <a:pt x="565919" y="1081795"/>
                  <a:pt x="616335" y="1132210"/>
                  <a:pt x="677912" y="1132210"/>
                </a:cubicBezTo>
                <a:lnTo>
                  <a:pt x="865622" y="1132210"/>
                </a:lnTo>
                <a:cubicBezTo>
                  <a:pt x="927199" y="1132210"/>
                  <a:pt x="977615" y="1081795"/>
                  <a:pt x="977615" y="1020217"/>
                </a:cubicBezTo>
                <a:lnTo>
                  <a:pt x="977615" y="111993"/>
                </a:lnTo>
                <a:cubicBezTo>
                  <a:pt x="977615" y="50043"/>
                  <a:pt x="927571" y="0"/>
                  <a:pt x="865808" y="0"/>
                </a:cubicBezTo>
                <a:close/>
                <a:moveTo>
                  <a:pt x="1380381" y="729072"/>
                </a:moveTo>
                <a:cubicBezTo>
                  <a:pt x="1380567" y="729072"/>
                  <a:pt x="1380753" y="729258"/>
                  <a:pt x="1380753" y="729258"/>
                </a:cubicBezTo>
                <a:lnTo>
                  <a:pt x="1380753" y="1020031"/>
                </a:lnTo>
                <a:lnTo>
                  <a:pt x="1380381" y="1020403"/>
                </a:lnTo>
                <a:lnTo>
                  <a:pt x="1192858" y="1020403"/>
                </a:lnTo>
                <a:lnTo>
                  <a:pt x="1192485" y="1020031"/>
                </a:lnTo>
                <a:lnTo>
                  <a:pt x="1192485" y="729444"/>
                </a:lnTo>
                <a:lnTo>
                  <a:pt x="1192485" y="729258"/>
                </a:lnTo>
                <a:lnTo>
                  <a:pt x="1192671" y="729072"/>
                </a:lnTo>
                <a:lnTo>
                  <a:pt x="1380381" y="729072"/>
                </a:lnTo>
                <a:moveTo>
                  <a:pt x="1380381" y="617451"/>
                </a:moveTo>
                <a:lnTo>
                  <a:pt x="1192671" y="617451"/>
                </a:lnTo>
                <a:cubicBezTo>
                  <a:pt x="1130908" y="617451"/>
                  <a:pt x="1080678" y="667494"/>
                  <a:pt x="1080678" y="729444"/>
                </a:cubicBezTo>
                <a:lnTo>
                  <a:pt x="1080678" y="1020031"/>
                </a:lnTo>
                <a:cubicBezTo>
                  <a:pt x="1080678" y="1081608"/>
                  <a:pt x="1131094" y="1132024"/>
                  <a:pt x="1192671" y="1132024"/>
                </a:cubicBezTo>
                <a:lnTo>
                  <a:pt x="1380381" y="1132024"/>
                </a:lnTo>
                <a:cubicBezTo>
                  <a:pt x="1441959" y="1132024"/>
                  <a:pt x="1492374" y="1081608"/>
                  <a:pt x="1492374" y="1020031"/>
                </a:cubicBezTo>
                <a:lnTo>
                  <a:pt x="1492374" y="729444"/>
                </a:lnTo>
                <a:cubicBezTo>
                  <a:pt x="1492374" y="667680"/>
                  <a:pt x="1442145" y="617451"/>
                  <a:pt x="1380381" y="617451"/>
                </a:cubicBezTo>
                <a:close/>
                <a:moveTo>
                  <a:pt x="1481956" y="1276201"/>
                </a:moveTo>
                <a:lnTo>
                  <a:pt x="61764" y="1276201"/>
                </a:lnTo>
                <a:cubicBezTo>
                  <a:pt x="27719" y="1276201"/>
                  <a:pt x="0" y="1303920"/>
                  <a:pt x="0" y="1337965"/>
                </a:cubicBezTo>
                <a:cubicBezTo>
                  <a:pt x="0" y="1372009"/>
                  <a:pt x="27719" y="1399729"/>
                  <a:pt x="61764" y="1399729"/>
                </a:cubicBezTo>
                <a:lnTo>
                  <a:pt x="1482142" y="1399729"/>
                </a:lnTo>
                <a:cubicBezTo>
                  <a:pt x="1516187" y="1399729"/>
                  <a:pt x="1543906" y="1372009"/>
                  <a:pt x="1543906" y="1337965"/>
                </a:cubicBezTo>
                <a:cubicBezTo>
                  <a:pt x="1543720" y="1303734"/>
                  <a:pt x="1516187" y="1276201"/>
                  <a:pt x="1481956" y="1276201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  <a:ln w="317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10255029" y="5121965"/>
            <a:ext cx="1109870" cy="1109870"/>
          </a:xfrm>
          <a:custGeom>
            <a:avLst/>
            <a:gdLst>
              <a:gd name="connsiteX0" fmla="*/ 457070 w 720001"/>
              <a:gd name="connsiteY0" fmla="*/ 57166 h 720001"/>
              <a:gd name="connsiteX1" fmla="*/ 457070 w 720001"/>
              <a:gd name="connsiteY1" fmla="*/ 263017 h 720001"/>
              <a:gd name="connsiteX2" fmla="*/ 662921 w 720001"/>
              <a:gd name="connsiteY2" fmla="*/ 263017 h 720001"/>
              <a:gd name="connsiteX3" fmla="*/ 647393 w 720001"/>
              <a:gd name="connsiteY3" fmla="*/ 212704 h 720001"/>
              <a:gd name="connsiteX4" fmla="*/ 591008 w 720001"/>
              <a:gd name="connsiteY4" fmla="*/ 129079 h 720001"/>
              <a:gd name="connsiteX5" fmla="*/ 507383 w 720001"/>
              <a:gd name="connsiteY5" fmla="*/ 72694 h 720001"/>
              <a:gd name="connsiteX6" fmla="*/ 457070 w 720001"/>
              <a:gd name="connsiteY6" fmla="*/ 57166 h 720001"/>
              <a:gd name="connsiteX7" fmla="*/ 307952 w 720001"/>
              <a:gd name="connsiteY7" fmla="*/ 56386 h 720001"/>
              <a:gd name="connsiteX8" fmla="*/ 240115 w 720001"/>
              <a:gd name="connsiteY8" fmla="*/ 76251 h 720001"/>
              <a:gd name="connsiteX9" fmla="*/ 142092 w 720001"/>
              <a:gd name="connsiteY9" fmla="*/ 142179 h 720001"/>
              <a:gd name="connsiteX10" fmla="*/ 76077 w 720001"/>
              <a:gd name="connsiteY10" fmla="*/ 240116 h 720001"/>
              <a:gd name="connsiteX11" fmla="*/ 51874 w 720001"/>
              <a:gd name="connsiteY11" fmla="*/ 360000 h 720001"/>
              <a:gd name="connsiteX12" fmla="*/ 76077 w 720001"/>
              <a:gd name="connsiteY12" fmla="*/ 479885 h 720001"/>
              <a:gd name="connsiteX13" fmla="*/ 142092 w 720001"/>
              <a:gd name="connsiteY13" fmla="*/ 577822 h 720001"/>
              <a:gd name="connsiteX14" fmla="*/ 240029 w 720001"/>
              <a:gd name="connsiteY14" fmla="*/ 643837 h 720001"/>
              <a:gd name="connsiteX15" fmla="*/ 359913 w 720001"/>
              <a:gd name="connsiteY15" fmla="*/ 668039 h 720001"/>
              <a:gd name="connsiteX16" fmla="*/ 479798 w 720001"/>
              <a:gd name="connsiteY16" fmla="*/ 643837 h 720001"/>
              <a:gd name="connsiteX17" fmla="*/ 577735 w 720001"/>
              <a:gd name="connsiteY17" fmla="*/ 577822 h 720001"/>
              <a:gd name="connsiteX18" fmla="*/ 643750 w 720001"/>
              <a:gd name="connsiteY18" fmla="*/ 479885 h 720001"/>
              <a:gd name="connsiteX19" fmla="*/ 663615 w 720001"/>
              <a:gd name="connsiteY19" fmla="*/ 412049 h 720001"/>
              <a:gd name="connsiteX20" fmla="*/ 360000 w 720001"/>
              <a:gd name="connsiteY20" fmla="*/ 412049 h 720001"/>
              <a:gd name="connsiteX21" fmla="*/ 307952 w 720001"/>
              <a:gd name="connsiteY21" fmla="*/ 360000 h 720001"/>
              <a:gd name="connsiteX22" fmla="*/ 405022 w 720001"/>
              <a:gd name="connsiteY22" fmla="*/ 0 h 720001"/>
              <a:gd name="connsiteX23" fmla="*/ 720001 w 720001"/>
              <a:gd name="connsiteY23" fmla="*/ 314979 h 720001"/>
              <a:gd name="connsiteX24" fmla="*/ 405022 w 720001"/>
              <a:gd name="connsiteY24" fmla="*/ 314979 h 720001"/>
              <a:gd name="connsiteX25" fmla="*/ 360000 w 720001"/>
              <a:gd name="connsiteY25" fmla="*/ 0 h 720001"/>
              <a:gd name="connsiteX26" fmla="*/ 360000 w 720001"/>
              <a:gd name="connsiteY26" fmla="*/ 360000 h 720001"/>
              <a:gd name="connsiteX27" fmla="*/ 720001 w 720001"/>
              <a:gd name="connsiteY27" fmla="*/ 360000 h 720001"/>
              <a:gd name="connsiteX28" fmla="*/ 360000 w 720001"/>
              <a:gd name="connsiteY28" fmla="*/ 720001 h 720001"/>
              <a:gd name="connsiteX29" fmla="*/ 0 w 720001"/>
              <a:gd name="connsiteY29" fmla="*/ 360000 h 720001"/>
              <a:gd name="connsiteX30" fmla="*/ 360000 w 720001"/>
              <a:gd name="connsiteY30" fmla="*/ 0 h 720001"/>
            </a:gdLst>
            <a:rect l="l" t="t" r="r" b="b"/>
            <a:pathLst>
              <a:path w="720001" h="720001">
                <a:moveTo>
                  <a:pt x="457070" y="57166"/>
                </a:moveTo>
                <a:lnTo>
                  <a:pt x="457070" y="263017"/>
                </a:lnTo>
                <a:lnTo>
                  <a:pt x="662921" y="263017"/>
                </a:lnTo>
                <a:cubicBezTo>
                  <a:pt x="659451" y="245755"/>
                  <a:pt x="654246" y="229012"/>
                  <a:pt x="647393" y="212704"/>
                </a:cubicBezTo>
                <a:cubicBezTo>
                  <a:pt x="634121" y="181388"/>
                  <a:pt x="615210" y="153282"/>
                  <a:pt x="591008" y="129079"/>
                </a:cubicBezTo>
                <a:cubicBezTo>
                  <a:pt x="566806" y="104877"/>
                  <a:pt x="538699" y="85966"/>
                  <a:pt x="507383" y="72694"/>
                </a:cubicBezTo>
                <a:cubicBezTo>
                  <a:pt x="491075" y="65755"/>
                  <a:pt x="474246" y="60636"/>
                  <a:pt x="457070" y="57166"/>
                </a:cubicBezTo>
                <a:close/>
                <a:moveTo>
                  <a:pt x="307952" y="56386"/>
                </a:moveTo>
                <a:cubicBezTo>
                  <a:pt x="284703" y="60376"/>
                  <a:pt x="262062" y="66969"/>
                  <a:pt x="240115" y="76251"/>
                </a:cubicBezTo>
                <a:cubicBezTo>
                  <a:pt x="203508" y="91778"/>
                  <a:pt x="170544" y="113986"/>
                  <a:pt x="142092" y="142179"/>
                </a:cubicBezTo>
                <a:cubicBezTo>
                  <a:pt x="113812" y="170545"/>
                  <a:pt x="91605" y="203422"/>
                  <a:pt x="76077" y="240116"/>
                </a:cubicBezTo>
                <a:cubicBezTo>
                  <a:pt x="60029" y="278111"/>
                  <a:pt x="51874" y="318362"/>
                  <a:pt x="51874" y="360000"/>
                </a:cubicBezTo>
                <a:cubicBezTo>
                  <a:pt x="51874" y="401639"/>
                  <a:pt x="60029" y="441976"/>
                  <a:pt x="76077" y="479885"/>
                </a:cubicBezTo>
                <a:cubicBezTo>
                  <a:pt x="91605" y="516579"/>
                  <a:pt x="113812" y="549543"/>
                  <a:pt x="142092" y="577822"/>
                </a:cubicBezTo>
                <a:cubicBezTo>
                  <a:pt x="170458" y="606102"/>
                  <a:pt x="203335" y="628309"/>
                  <a:pt x="240029" y="643837"/>
                </a:cubicBezTo>
                <a:cubicBezTo>
                  <a:pt x="278024" y="659885"/>
                  <a:pt x="318275" y="668039"/>
                  <a:pt x="359913" y="668039"/>
                </a:cubicBezTo>
                <a:cubicBezTo>
                  <a:pt x="401552" y="668039"/>
                  <a:pt x="441890" y="659885"/>
                  <a:pt x="479798" y="643837"/>
                </a:cubicBezTo>
                <a:cubicBezTo>
                  <a:pt x="516492" y="628309"/>
                  <a:pt x="549456" y="606102"/>
                  <a:pt x="577735" y="577822"/>
                </a:cubicBezTo>
                <a:cubicBezTo>
                  <a:pt x="606015" y="549456"/>
                  <a:pt x="628222" y="516579"/>
                  <a:pt x="643750" y="479885"/>
                </a:cubicBezTo>
                <a:cubicBezTo>
                  <a:pt x="653032" y="457938"/>
                  <a:pt x="659625" y="435297"/>
                  <a:pt x="663615" y="412049"/>
                </a:cubicBezTo>
                <a:lnTo>
                  <a:pt x="360000" y="412049"/>
                </a:lnTo>
                <a:cubicBezTo>
                  <a:pt x="331287" y="412049"/>
                  <a:pt x="307952" y="388714"/>
                  <a:pt x="307952" y="360000"/>
                </a:cubicBezTo>
                <a:close/>
                <a:moveTo>
                  <a:pt x="405022" y="0"/>
                </a:moveTo>
                <a:cubicBezTo>
                  <a:pt x="578950" y="0"/>
                  <a:pt x="720001" y="141051"/>
                  <a:pt x="720001" y="314979"/>
                </a:cubicBezTo>
                <a:lnTo>
                  <a:pt x="405022" y="314979"/>
                </a:lnTo>
                <a:close/>
                <a:moveTo>
                  <a:pt x="360000" y="0"/>
                </a:moveTo>
                <a:lnTo>
                  <a:pt x="360000" y="360000"/>
                </a:lnTo>
                <a:lnTo>
                  <a:pt x="720001" y="360000"/>
                </a:lnTo>
                <a:cubicBezTo>
                  <a:pt x="720001" y="558825"/>
                  <a:pt x="558824" y="720001"/>
                  <a:pt x="360000" y="720001"/>
                </a:cubicBezTo>
                <a:cubicBezTo>
                  <a:pt x="161176" y="720001"/>
                  <a:pt x="0" y="558825"/>
                  <a:pt x="0" y="360000"/>
                </a:cubicBezTo>
                <a:cubicBezTo>
                  <a:pt x="0" y="161176"/>
                  <a:pt x="161176" y="0"/>
                  <a:pt x="360000" y="0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  <a:ln w="317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660399" y="2247900"/>
            <a:ext cx="5686233" cy="3116579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787215" y="385281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大学英语四级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5400000" flipH="0" flipV="0">
            <a:off x="4927488" y="-3337448"/>
            <a:ext cx="99060" cy="863323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bg1"/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19381400" flipH="1" flipV="0">
            <a:off x="78135" y="464640"/>
            <a:ext cx="653381" cy="436022"/>
          </a:xfrm>
          <a:custGeom>
            <a:avLst/>
            <a:gdLst>
              <a:gd name="connsiteX0" fmla="*/ 362469 w 653381"/>
              <a:gd name="connsiteY0" fmla="*/ 4241 h 436022"/>
              <a:gd name="connsiteX1" fmla="*/ 396364 w 653381"/>
              <a:gd name="connsiteY1" fmla="*/ 61368 h 436022"/>
              <a:gd name="connsiteX2" fmla="*/ 396732 w 653381"/>
              <a:gd name="connsiteY2" fmla="*/ 137992 h 436022"/>
              <a:gd name="connsiteX3" fmla="*/ 572317 w 653381"/>
              <a:gd name="connsiteY3" fmla="*/ 137992 h 436022"/>
              <a:gd name="connsiteX4" fmla="*/ 653381 w 653381"/>
              <a:gd name="connsiteY4" fmla="*/ 219056 h 436022"/>
              <a:gd name="connsiteX5" fmla="*/ 572317 w 653381"/>
              <a:gd name="connsiteY5" fmla="*/ 300120 h 436022"/>
              <a:gd name="connsiteX6" fmla="*/ 397511 w 653381"/>
              <a:gd name="connsiteY6" fmla="*/ 300120 h 436022"/>
              <a:gd name="connsiteX7" fmla="*/ 397862 w 653381"/>
              <a:gd name="connsiteY7" fmla="*/ 373034 h 436022"/>
              <a:gd name="connsiteX8" fmla="*/ 305140 w 653381"/>
              <a:gd name="connsiteY8" fmla="*/ 427039 h 436022"/>
              <a:gd name="connsiteX9" fmla="*/ 33218 w 653381"/>
              <a:gd name="connsiteY9" fmla="*/ 271065 h 436022"/>
              <a:gd name="connsiteX10" fmla="*/ 33021 w 653381"/>
              <a:gd name="connsiteY10" fmla="*/ 163763 h 436022"/>
              <a:gd name="connsiteX11" fmla="*/ 302805 w 653381"/>
              <a:gd name="connsiteY11" fmla="*/ 7703 h 436022"/>
              <a:gd name="connsiteX12" fmla="*/ 362469 w 653381"/>
              <a:gd name="connsiteY12" fmla="*/ 4241 h 436022"/>
            </a:gdLst>
            <a:rect l="l" t="t" r="r" b="b"/>
            <a:pathLst>
              <a:path w="653381" h="436022">
                <a:moveTo>
                  <a:pt x="362469" y="4241"/>
                </a:moveTo>
                <a:cubicBezTo>
                  <a:pt x="378628" y="10999"/>
                  <a:pt x="392701" y="27110"/>
                  <a:pt x="396364" y="61368"/>
                </a:cubicBezTo>
                <a:lnTo>
                  <a:pt x="396732" y="137992"/>
                </a:lnTo>
                <a:lnTo>
                  <a:pt x="572317" y="137992"/>
                </a:lnTo>
                <a:cubicBezTo>
                  <a:pt x="617087" y="137992"/>
                  <a:pt x="653381" y="174286"/>
                  <a:pt x="653381" y="219056"/>
                </a:cubicBezTo>
                <a:cubicBezTo>
                  <a:pt x="653381" y="263826"/>
                  <a:pt x="617087" y="300120"/>
                  <a:pt x="572317" y="300120"/>
                </a:cubicBezTo>
                <a:lnTo>
                  <a:pt x="397511" y="300120"/>
                </a:lnTo>
                <a:lnTo>
                  <a:pt x="397862" y="373034"/>
                </a:lnTo>
                <a:cubicBezTo>
                  <a:pt x="397862" y="373034"/>
                  <a:pt x="389002" y="464424"/>
                  <a:pt x="305140" y="427039"/>
                </a:cubicBezTo>
                <a:lnTo>
                  <a:pt x="33218" y="271065"/>
                </a:lnTo>
                <a:cubicBezTo>
                  <a:pt x="33218" y="271065"/>
                  <a:pt x="-41392" y="217550"/>
                  <a:pt x="33021" y="163763"/>
                </a:cubicBezTo>
                <a:lnTo>
                  <a:pt x="302805" y="7703"/>
                </a:lnTo>
                <a:cubicBezTo>
                  <a:pt x="302805" y="7703"/>
                  <a:pt x="335536" y="-7020"/>
                  <a:pt x="362469" y="4241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0" y="0"/>
            <a:ext cx="12192000" cy="6858000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0" flipV="0">
            <a:off x="10775597" y="4268990"/>
            <a:ext cx="2160000" cy="2160000"/>
          </a:xfrm>
          <a:prstGeom prst="ellipse">
            <a:avLst/>
          </a:prstGeom>
          <a:solidFill>
            <a:schemeClr val="accent1">
              <a:lumMod val="20000"/>
              <a:lumOff val="80000"/>
              <a:alpha val="70000"/>
            </a:schemeClr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L"/>
                <a:ea typeface="OPPOSans L"/>
                <a:cs typeface="OPPOSans L"/>
              </a:rPr>
              <a:t> </a:t>
            </a:r>
            <a:endParaRPr kumimoji="1" lang="zh-CN" altLang="en-US"/>
          </a:p>
        </p:txBody>
      </p:sp>
      <p:pic>
        <p:nvPicPr>
          <p:cNvPr id="4" name=""/>
          <p:cNvPicPr>
            <a:picLocks noChangeAspect="1"/>
          </p:cNvPicPr>
          <p:nvPr/>
        </p:nvPicPr>
        <p:blipFill>
          <a:blip r:embed="rId2">
            <a:alphaModFix amt="100000"/>
          </a:blip>
          <a:srcRect l="19071" t="142" r="27017" b="19031"/>
          <a:stretch>
            <a:fillRect/>
          </a:stretch>
        </p:blipFill>
        <p:spPr>
          <a:xfrm rot="0" flipH="0" flipV="0">
            <a:off x="660400" y="1902589"/>
            <a:ext cx="3600000" cy="3600000"/>
          </a:xfrm>
          <a:custGeom>
            <a:avLst/>
            <a:gdLst/>
            <a:rect l="l" t="t" r="r" b="b"/>
            <a:pathLst>
              <a:path w="3600000" h="3600000">
                <a:moveTo>
                  <a:pt x="1800000" y="0"/>
                </a:moveTo>
                <a:cubicBezTo>
                  <a:pt x="2794112" y="0"/>
                  <a:pt x="3600000" y="805888"/>
                  <a:pt x="3600000" y="1800000"/>
                </a:cubicBezTo>
                <a:cubicBezTo>
                  <a:pt x="3600000" y="2794112"/>
                  <a:pt x="2794112" y="3600000"/>
                  <a:pt x="1800000" y="3600000"/>
                </a:cubicBezTo>
                <a:cubicBezTo>
                  <a:pt x="805888" y="3600000"/>
                  <a:pt x="0" y="2794112"/>
                  <a:pt x="0" y="1800000"/>
                </a:cubicBezTo>
                <a:cubicBezTo>
                  <a:pt x="0" y="805888"/>
                  <a:pt x="805888" y="0"/>
                  <a:pt x="1800000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5" name="标题 1"/>
          <p:cNvSpPr txBox="1"/>
          <p:nvPr/>
        </p:nvSpPr>
        <p:spPr>
          <a:xfrm rot="0" flipH="0" flipV="0">
            <a:off x="3458463" y="1642073"/>
            <a:ext cx="1440000" cy="1440000"/>
          </a:xfrm>
          <a:prstGeom prst="ellipse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2700000" scaled="0"/>
          </a:gradFill>
          <a:ln cap="sq">
            <a:noFill/>
            <a:prstDash val="solid"/>
            <a:miter/>
          </a:ln>
          <a:effectLst>
            <a:outerShdw dist="127000" blurRad="381000" dir="2700000" sx="100000" sy="100000" kx="0" ky="0" algn="tl" rotWithShape="0">
              <a:schemeClr val="accent1"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L"/>
                <a:ea typeface="OPPOSans L"/>
                <a:cs typeface="OPPOSans L"/>
              </a:rPr>
              <a:t> </a:t>
            </a:r>
            <a:endParaRPr kumimoji="1" lang="zh-CN" altLang="en-US"/>
          </a:p>
        </p:txBody>
      </p:sp>
      <p:grpSp>
        <p:nvGrpSpPr>
          <p:cNvPr id="6" name=""/>
          <p:cNvGrpSpPr/>
          <p:nvPr/>
        </p:nvGrpSpPr>
        <p:grpSpPr>
          <a:xfrm>
            <a:off x="3876425" y="2002072"/>
            <a:ext cx="604077" cy="720000"/>
            <a:chOff x="3876425" y="2002072"/>
            <a:chExt cx="604077" cy="720000"/>
          </a:xfrm>
        </p:grpSpPr>
        <p:sp>
          <p:nvSpPr>
            <p:cNvPr id="7" name="标题 1"/>
            <p:cNvSpPr txBox="1"/>
            <p:nvPr/>
          </p:nvSpPr>
          <p:spPr>
            <a:xfrm rot="0" flipH="0" flipV="0">
              <a:off x="4096720" y="2589010"/>
              <a:ext cx="163680" cy="36010"/>
            </a:xfrm>
            <a:custGeom>
              <a:avLst/>
              <a:gdLst>
                <a:gd name="T0" fmla="*/ 319 w 359"/>
                <a:gd name="T1" fmla="*/ 0 h 79"/>
                <a:gd name="T2" fmla="*/ 39 w 359"/>
                <a:gd name="T3" fmla="*/ 0 h 79"/>
                <a:gd name="T4" fmla="*/ 0 w 359"/>
                <a:gd name="T5" fmla="*/ 40 h 79"/>
                <a:gd name="T6" fmla="*/ 39 w 359"/>
                <a:gd name="T7" fmla="*/ 79 h 79"/>
                <a:gd name="T8" fmla="*/ 319 w 359"/>
                <a:gd name="T9" fmla="*/ 79 h 79"/>
                <a:gd name="T10" fmla="*/ 359 w 359"/>
                <a:gd name="T11" fmla="*/ 40 h 79"/>
                <a:gd name="T12" fmla="*/ 319 w 359"/>
                <a:gd name="T13" fmla="*/ 0 h 79"/>
                <a:gd name="T14" fmla="*/ 319 w 359"/>
                <a:gd name="T15" fmla="*/ 0 h 79"/>
                <a:gd name="T16" fmla="*/ 319 w 359"/>
                <a:gd name="T17" fmla="*/ 0 h 79"/>
              </a:gdLst>
              <a:rect l="0" t="0" r="r" b="b"/>
              <a:pathLst>
                <a:path w="359" h="79">
                  <a:moveTo>
                    <a:pt x="319" y="0"/>
                  </a:moveTo>
                  <a:cubicBezTo>
                    <a:pt x="39" y="0"/>
                    <a:pt x="39" y="0"/>
                    <a:pt x="39" y="0"/>
                  </a:cubicBezTo>
                  <a:cubicBezTo>
                    <a:pt x="17" y="0"/>
                    <a:pt x="0" y="18"/>
                    <a:pt x="0" y="40"/>
                  </a:cubicBezTo>
                  <a:cubicBezTo>
                    <a:pt x="0" y="61"/>
                    <a:pt x="17" y="79"/>
                    <a:pt x="39" y="79"/>
                  </a:cubicBezTo>
                  <a:cubicBezTo>
                    <a:pt x="319" y="79"/>
                    <a:pt x="319" y="79"/>
                    <a:pt x="319" y="79"/>
                  </a:cubicBezTo>
                  <a:cubicBezTo>
                    <a:pt x="341" y="79"/>
                    <a:pt x="359" y="61"/>
                    <a:pt x="359" y="40"/>
                  </a:cubicBezTo>
                  <a:cubicBezTo>
                    <a:pt x="359" y="18"/>
                    <a:pt x="341" y="0"/>
                    <a:pt x="319" y="0"/>
                  </a:cubicBezTo>
                  <a:close/>
                  <a:moveTo>
                    <a:pt x="319" y="0"/>
                  </a:moveTo>
                  <a:cubicBezTo>
                    <a:pt x="319" y="0"/>
                    <a:pt x="319" y="0"/>
                    <a:pt x="319" y="0"/>
                  </a:cubicBezTo>
                </a:path>
              </a:pathLst>
            </a:custGeom>
            <a:solidFill>
              <a:schemeClr val="bg1"/>
            </a:solidFill>
            <a:ln cap="sq">
              <a:noFill/>
            </a:ln>
          </p:spPr>
          <p:txBody>
            <a:bodyPr vert="horz" wrap="square" lIns="91440" tIns="45720" rIns="91440" bIns="45720" rtlCol="0" anchor="t"/>
            <a:lstStyle/>
            <a:p>
              <a:pPr algn="l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8" name="标题 1"/>
            <p:cNvSpPr txBox="1"/>
            <p:nvPr/>
          </p:nvSpPr>
          <p:spPr>
            <a:xfrm rot="0" flipH="0" flipV="0">
              <a:off x="4106155" y="2651786"/>
              <a:ext cx="144616" cy="70286"/>
            </a:xfrm>
            <a:custGeom>
              <a:avLst/>
              <a:gdLst>
                <a:gd name="T0" fmla="*/ 86 w 317"/>
                <a:gd name="T1" fmla="*/ 92 h 154"/>
                <a:gd name="T2" fmla="*/ 158 w 317"/>
                <a:gd name="T3" fmla="*/ 154 h 154"/>
                <a:gd name="T4" fmla="*/ 231 w 317"/>
                <a:gd name="T5" fmla="*/ 92 h 154"/>
                <a:gd name="T6" fmla="*/ 317 w 317"/>
                <a:gd name="T7" fmla="*/ 0 h 154"/>
                <a:gd name="T8" fmla="*/ 0 w 317"/>
                <a:gd name="T9" fmla="*/ 0 h 154"/>
                <a:gd name="T10" fmla="*/ 86 w 317"/>
                <a:gd name="T11" fmla="*/ 92 h 154"/>
                <a:gd name="T12" fmla="*/ 86 w 317"/>
                <a:gd name="T13" fmla="*/ 92 h 154"/>
                <a:gd name="T14" fmla="*/ 86 w 317"/>
                <a:gd name="T15" fmla="*/ 92 h 154"/>
              </a:gdLst>
              <a:rect l="0" t="0" r="r" b="b"/>
              <a:pathLst>
                <a:path w="317" h="154">
                  <a:moveTo>
                    <a:pt x="86" y="92"/>
                  </a:moveTo>
                  <a:cubicBezTo>
                    <a:pt x="91" y="127"/>
                    <a:pt x="122" y="154"/>
                    <a:pt x="158" y="154"/>
                  </a:cubicBezTo>
                  <a:cubicBezTo>
                    <a:pt x="195" y="154"/>
                    <a:pt x="225" y="127"/>
                    <a:pt x="231" y="92"/>
                  </a:cubicBezTo>
                  <a:cubicBezTo>
                    <a:pt x="279" y="89"/>
                    <a:pt x="317" y="49"/>
                    <a:pt x="31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9"/>
                    <a:pt x="38" y="89"/>
                    <a:pt x="86" y="92"/>
                  </a:cubicBezTo>
                  <a:close/>
                  <a:moveTo>
                    <a:pt x="86" y="92"/>
                  </a:moveTo>
                  <a:cubicBezTo>
                    <a:pt x="86" y="92"/>
                    <a:pt x="86" y="92"/>
                    <a:pt x="86" y="92"/>
                  </a:cubicBezTo>
                </a:path>
              </a:pathLst>
            </a:custGeom>
            <a:solidFill>
              <a:schemeClr val="bg1"/>
            </a:solidFill>
            <a:ln cap="sq">
              <a:noFill/>
            </a:ln>
          </p:spPr>
          <p:txBody>
            <a:bodyPr vert="horz" wrap="square" lIns="91440" tIns="45720" rIns="91440" bIns="45720" rtlCol="0" anchor="t"/>
            <a:lstStyle/>
            <a:p>
              <a:pPr algn="l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9" name="标题 1"/>
            <p:cNvSpPr txBox="1"/>
            <p:nvPr/>
          </p:nvSpPr>
          <p:spPr>
            <a:xfrm rot="0" flipH="0" flipV="0">
              <a:off x="4154489" y="2002072"/>
              <a:ext cx="47949" cy="103407"/>
            </a:xfrm>
            <a:custGeom>
              <a:avLst/>
              <a:gdLst>
                <a:gd name="T0" fmla="*/ 52 w 105"/>
                <a:gd name="T1" fmla="*/ 227 h 227"/>
                <a:gd name="T2" fmla="*/ 105 w 105"/>
                <a:gd name="T3" fmla="*/ 174 h 227"/>
                <a:gd name="T4" fmla="*/ 105 w 105"/>
                <a:gd name="T5" fmla="*/ 52 h 227"/>
                <a:gd name="T6" fmla="*/ 52 w 105"/>
                <a:gd name="T7" fmla="*/ 0 h 227"/>
                <a:gd name="T8" fmla="*/ 0 w 105"/>
                <a:gd name="T9" fmla="*/ 52 h 227"/>
                <a:gd name="T10" fmla="*/ 0 w 105"/>
                <a:gd name="T11" fmla="*/ 174 h 227"/>
                <a:gd name="T12" fmla="*/ 52 w 105"/>
                <a:gd name="T13" fmla="*/ 227 h 227"/>
                <a:gd name="T14" fmla="*/ 52 w 105"/>
                <a:gd name="T15" fmla="*/ 227 h 227"/>
                <a:gd name="T16" fmla="*/ 52 w 105"/>
                <a:gd name="T17" fmla="*/ 227 h 227"/>
              </a:gdLst>
              <a:rect l="0" t="0" r="r" b="b"/>
              <a:pathLst>
                <a:path w="105" h="227">
                  <a:moveTo>
                    <a:pt x="52" y="227"/>
                  </a:moveTo>
                  <a:cubicBezTo>
                    <a:pt x="81" y="227"/>
                    <a:pt x="105" y="203"/>
                    <a:pt x="105" y="174"/>
                  </a:cubicBezTo>
                  <a:cubicBezTo>
                    <a:pt x="105" y="52"/>
                    <a:pt x="105" y="52"/>
                    <a:pt x="105" y="52"/>
                  </a:cubicBezTo>
                  <a:cubicBezTo>
                    <a:pt x="105" y="23"/>
                    <a:pt x="81" y="0"/>
                    <a:pt x="52" y="0"/>
                  </a:cubicBezTo>
                  <a:cubicBezTo>
                    <a:pt x="23" y="0"/>
                    <a:pt x="0" y="23"/>
                    <a:pt x="0" y="52"/>
                  </a:cubicBezTo>
                  <a:cubicBezTo>
                    <a:pt x="0" y="174"/>
                    <a:pt x="0" y="174"/>
                    <a:pt x="0" y="174"/>
                  </a:cubicBezTo>
                  <a:cubicBezTo>
                    <a:pt x="0" y="203"/>
                    <a:pt x="23" y="227"/>
                    <a:pt x="52" y="227"/>
                  </a:cubicBezTo>
                  <a:close/>
                  <a:moveTo>
                    <a:pt x="52" y="227"/>
                  </a:moveTo>
                  <a:cubicBezTo>
                    <a:pt x="52" y="227"/>
                    <a:pt x="52" y="227"/>
                    <a:pt x="52" y="227"/>
                  </a:cubicBezTo>
                </a:path>
              </a:pathLst>
            </a:custGeom>
            <a:solidFill>
              <a:schemeClr val="bg1"/>
            </a:solidFill>
            <a:ln cap="sq">
              <a:noFill/>
            </a:ln>
          </p:spPr>
          <p:txBody>
            <a:bodyPr vert="horz" wrap="square" lIns="91440" tIns="45720" rIns="91440" bIns="45720" rtlCol="0" anchor="t"/>
            <a:lstStyle/>
            <a:p>
              <a:pPr algn="l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0" name="标题 1"/>
            <p:cNvSpPr txBox="1"/>
            <p:nvPr/>
          </p:nvSpPr>
          <p:spPr>
            <a:xfrm rot="0" flipH="0" flipV="0">
              <a:off x="3981373" y="2054065"/>
              <a:ext cx="86654" cy="96090"/>
            </a:xfrm>
            <a:custGeom>
              <a:avLst/>
              <a:gdLst>
                <a:gd name="T0" fmla="*/ 88 w 190"/>
                <a:gd name="T1" fmla="*/ 189 h 211"/>
                <a:gd name="T2" fmla="*/ 131 w 190"/>
                <a:gd name="T3" fmla="*/ 211 h 211"/>
                <a:gd name="T4" fmla="*/ 162 w 190"/>
                <a:gd name="T5" fmla="*/ 201 h 211"/>
                <a:gd name="T6" fmla="*/ 173 w 190"/>
                <a:gd name="T7" fmla="*/ 128 h 211"/>
                <a:gd name="T8" fmla="*/ 102 w 190"/>
                <a:gd name="T9" fmla="*/ 29 h 211"/>
                <a:gd name="T10" fmla="*/ 28 w 190"/>
                <a:gd name="T11" fmla="*/ 17 h 211"/>
                <a:gd name="T12" fmla="*/ 17 w 190"/>
                <a:gd name="T13" fmla="*/ 90 h 211"/>
                <a:gd name="T14" fmla="*/ 88 w 190"/>
                <a:gd name="T15" fmla="*/ 189 h 211"/>
                <a:gd name="T16" fmla="*/ 88 w 190"/>
                <a:gd name="T17" fmla="*/ 189 h 211"/>
                <a:gd name="T18" fmla="*/ 88 w 190"/>
                <a:gd name="T19" fmla="*/ 189 h 211"/>
              </a:gdLst>
              <a:rect l="0" t="0" r="r" b="b"/>
              <a:pathLst>
                <a:path w="190" h="211">
                  <a:moveTo>
                    <a:pt x="88" y="189"/>
                  </a:moveTo>
                  <a:cubicBezTo>
                    <a:pt x="99" y="203"/>
                    <a:pt x="115" y="211"/>
                    <a:pt x="131" y="211"/>
                  </a:cubicBezTo>
                  <a:cubicBezTo>
                    <a:pt x="142" y="211"/>
                    <a:pt x="152" y="208"/>
                    <a:pt x="162" y="201"/>
                  </a:cubicBezTo>
                  <a:cubicBezTo>
                    <a:pt x="185" y="184"/>
                    <a:pt x="190" y="151"/>
                    <a:pt x="173" y="128"/>
                  </a:cubicBezTo>
                  <a:cubicBezTo>
                    <a:pt x="102" y="29"/>
                    <a:pt x="102" y="29"/>
                    <a:pt x="102" y="29"/>
                  </a:cubicBezTo>
                  <a:cubicBezTo>
                    <a:pt x="85" y="5"/>
                    <a:pt x="52" y="0"/>
                    <a:pt x="28" y="17"/>
                  </a:cubicBezTo>
                  <a:cubicBezTo>
                    <a:pt x="5" y="34"/>
                    <a:pt x="0" y="67"/>
                    <a:pt x="17" y="90"/>
                  </a:cubicBezTo>
                  <a:lnTo>
                    <a:pt x="88" y="189"/>
                  </a:lnTo>
                  <a:close/>
                  <a:moveTo>
                    <a:pt x="88" y="189"/>
                  </a:moveTo>
                  <a:cubicBezTo>
                    <a:pt x="88" y="189"/>
                    <a:pt x="88" y="189"/>
                    <a:pt x="88" y="189"/>
                  </a:cubicBezTo>
                </a:path>
              </a:pathLst>
            </a:custGeom>
            <a:solidFill>
              <a:schemeClr val="bg1"/>
            </a:solidFill>
            <a:ln cap="sq">
              <a:noFill/>
            </a:ln>
          </p:spPr>
          <p:txBody>
            <a:bodyPr vert="horz" wrap="square" lIns="91440" tIns="45720" rIns="91440" bIns="45720" rtlCol="0" anchor="t"/>
            <a:lstStyle/>
            <a:p>
              <a:pPr algn="l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1" name="标题 1"/>
            <p:cNvSpPr txBox="1"/>
            <p:nvPr/>
          </p:nvSpPr>
          <p:spPr>
            <a:xfrm rot="0" flipH="0" flipV="0">
              <a:off x="4288515" y="2477322"/>
              <a:ext cx="87232" cy="95705"/>
            </a:xfrm>
            <a:custGeom>
              <a:avLst/>
              <a:gdLst>
                <a:gd name="T0" fmla="*/ 102 w 191"/>
                <a:gd name="T1" fmla="*/ 29 h 210"/>
                <a:gd name="T2" fmla="*/ 29 w 191"/>
                <a:gd name="T3" fmla="*/ 17 h 210"/>
                <a:gd name="T4" fmla="*/ 17 w 191"/>
                <a:gd name="T5" fmla="*/ 90 h 210"/>
                <a:gd name="T6" fmla="*/ 89 w 191"/>
                <a:gd name="T7" fmla="*/ 189 h 210"/>
                <a:gd name="T8" fmla="*/ 132 w 191"/>
                <a:gd name="T9" fmla="*/ 210 h 210"/>
                <a:gd name="T10" fmla="*/ 162 w 191"/>
                <a:gd name="T11" fmla="*/ 200 h 210"/>
                <a:gd name="T12" fmla="*/ 174 w 191"/>
                <a:gd name="T13" fmla="*/ 127 h 210"/>
                <a:gd name="T14" fmla="*/ 102 w 191"/>
                <a:gd name="T15" fmla="*/ 29 h 210"/>
                <a:gd name="T16" fmla="*/ 102 w 191"/>
                <a:gd name="T17" fmla="*/ 29 h 210"/>
                <a:gd name="T18" fmla="*/ 102 w 191"/>
                <a:gd name="T19" fmla="*/ 29 h 210"/>
              </a:gdLst>
              <a:rect l="0" t="0" r="r" b="b"/>
              <a:pathLst>
                <a:path w="191" h="210">
                  <a:moveTo>
                    <a:pt x="102" y="29"/>
                  </a:moveTo>
                  <a:cubicBezTo>
                    <a:pt x="85" y="5"/>
                    <a:pt x="52" y="0"/>
                    <a:pt x="29" y="17"/>
                  </a:cubicBezTo>
                  <a:cubicBezTo>
                    <a:pt x="6" y="34"/>
                    <a:pt x="0" y="67"/>
                    <a:pt x="17" y="90"/>
                  </a:cubicBezTo>
                  <a:cubicBezTo>
                    <a:pt x="89" y="189"/>
                    <a:pt x="89" y="189"/>
                    <a:pt x="89" y="189"/>
                  </a:cubicBezTo>
                  <a:cubicBezTo>
                    <a:pt x="99" y="203"/>
                    <a:pt x="115" y="210"/>
                    <a:pt x="132" y="210"/>
                  </a:cubicBezTo>
                  <a:cubicBezTo>
                    <a:pt x="142" y="210"/>
                    <a:pt x="153" y="207"/>
                    <a:pt x="162" y="200"/>
                  </a:cubicBezTo>
                  <a:cubicBezTo>
                    <a:pt x="186" y="183"/>
                    <a:pt x="191" y="151"/>
                    <a:pt x="174" y="127"/>
                  </a:cubicBezTo>
                  <a:lnTo>
                    <a:pt x="102" y="29"/>
                  </a:lnTo>
                  <a:close/>
                  <a:moveTo>
                    <a:pt x="102" y="29"/>
                  </a:moveTo>
                  <a:cubicBezTo>
                    <a:pt x="102" y="29"/>
                    <a:pt x="102" y="29"/>
                    <a:pt x="102" y="29"/>
                  </a:cubicBezTo>
                </a:path>
              </a:pathLst>
            </a:custGeom>
            <a:solidFill>
              <a:schemeClr val="bg1"/>
            </a:solidFill>
            <a:ln cap="sq">
              <a:noFill/>
            </a:ln>
          </p:spPr>
          <p:txBody>
            <a:bodyPr vert="horz" wrap="square" lIns="91440" tIns="45720" rIns="91440" bIns="45720" rtlCol="0" anchor="t"/>
            <a:lstStyle/>
            <a:p>
              <a:pPr algn="l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2" name="标题 1"/>
            <p:cNvSpPr txBox="1"/>
            <p:nvPr/>
          </p:nvSpPr>
          <p:spPr>
            <a:xfrm rot="0" flipH="0" flipV="0">
              <a:off x="3876425" y="2198873"/>
              <a:ext cx="106296" cy="67975"/>
            </a:xfrm>
            <a:custGeom>
              <a:avLst/>
              <a:gdLst>
                <a:gd name="T0" fmla="*/ 191 w 233"/>
                <a:gd name="T1" fmla="*/ 47 h 149"/>
                <a:gd name="T2" fmla="*/ 75 w 233"/>
                <a:gd name="T3" fmla="*/ 9 h 149"/>
                <a:gd name="T4" fmla="*/ 9 w 233"/>
                <a:gd name="T5" fmla="*/ 43 h 149"/>
                <a:gd name="T6" fmla="*/ 42 w 233"/>
                <a:gd name="T7" fmla="*/ 109 h 149"/>
                <a:gd name="T8" fmla="*/ 158 w 233"/>
                <a:gd name="T9" fmla="*/ 147 h 149"/>
                <a:gd name="T10" fmla="*/ 174 w 233"/>
                <a:gd name="T11" fmla="*/ 149 h 149"/>
                <a:gd name="T12" fmla="*/ 224 w 233"/>
                <a:gd name="T13" fmla="*/ 113 h 149"/>
                <a:gd name="T14" fmla="*/ 191 w 233"/>
                <a:gd name="T15" fmla="*/ 47 h 149"/>
                <a:gd name="T16" fmla="*/ 191 w 233"/>
                <a:gd name="T17" fmla="*/ 47 h 149"/>
                <a:gd name="T18" fmla="*/ 191 w 233"/>
                <a:gd name="T19" fmla="*/ 47 h 149"/>
              </a:gdLst>
              <a:rect l="0" t="0" r="r" b="b"/>
              <a:pathLst>
                <a:path w="233" h="149">
                  <a:moveTo>
                    <a:pt x="191" y="47"/>
                  </a:moveTo>
                  <a:cubicBezTo>
                    <a:pt x="75" y="9"/>
                    <a:pt x="75" y="9"/>
                    <a:pt x="75" y="9"/>
                  </a:cubicBezTo>
                  <a:cubicBezTo>
                    <a:pt x="47" y="0"/>
                    <a:pt x="18" y="15"/>
                    <a:pt x="9" y="43"/>
                  </a:cubicBezTo>
                  <a:cubicBezTo>
                    <a:pt x="0" y="70"/>
                    <a:pt x="15" y="100"/>
                    <a:pt x="42" y="109"/>
                  </a:cubicBezTo>
                  <a:cubicBezTo>
                    <a:pt x="158" y="147"/>
                    <a:pt x="158" y="147"/>
                    <a:pt x="158" y="147"/>
                  </a:cubicBezTo>
                  <a:cubicBezTo>
                    <a:pt x="164" y="148"/>
                    <a:pt x="169" y="149"/>
                    <a:pt x="174" y="149"/>
                  </a:cubicBezTo>
                  <a:cubicBezTo>
                    <a:pt x="197" y="149"/>
                    <a:pt x="217" y="135"/>
                    <a:pt x="224" y="113"/>
                  </a:cubicBezTo>
                  <a:cubicBezTo>
                    <a:pt x="233" y="86"/>
                    <a:pt x="218" y="56"/>
                    <a:pt x="191" y="47"/>
                  </a:cubicBezTo>
                  <a:close/>
                  <a:moveTo>
                    <a:pt x="191" y="47"/>
                  </a:moveTo>
                  <a:cubicBezTo>
                    <a:pt x="191" y="47"/>
                    <a:pt x="191" y="47"/>
                    <a:pt x="191" y="47"/>
                  </a:cubicBezTo>
                </a:path>
              </a:pathLst>
            </a:custGeom>
            <a:solidFill>
              <a:schemeClr val="bg1"/>
            </a:solidFill>
            <a:ln cap="sq">
              <a:noFill/>
            </a:ln>
          </p:spPr>
          <p:txBody>
            <a:bodyPr vert="horz" wrap="square" lIns="91440" tIns="45720" rIns="91440" bIns="45720" rtlCol="0" anchor="t"/>
            <a:lstStyle/>
            <a:p>
              <a:pPr algn="l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3" name="标题 1"/>
            <p:cNvSpPr txBox="1"/>
            <p:nvPr/>
          </p:nvSpPr>
          <p:spPr>
            <a:xfrm rot="0" flipH="0" flipV="0">
              <a:off x="4373821" y="2360628"/>
              <a:ext cx="106681" cy="67975"/>
            </a:xfrm>
            <a:custGeom>
              <a:avLst/>
              <a:gdLst>
                <a:gd name="T0" fmla="*/ 191 w 234"/>
                <a:gd name="T1" fmla="*/ 47 h 149"/>
                <a:gd name="T2" fmla="*/ 75 w 234"/>
                <a:gd name="T3" fmla="*/ 9 h 149"/>
                <a:gd name="T4" fmla="*/ 9 w 234"/>
                <a:gd name="T5" fmla="*/ 43 h 149"/>
                <a:gd name="T6" fmla="*/ 43 w 234"/>
                <a:gd name="T7" fmla="*/ 109 h 149"/>
                <a:gd name="T8" fmla="*/ 159 w 234"/>
                <a:gd name="T9" fmla="*/ 146 h 149"/>
                <a:gd name="T10" fmla="*/ 175 w 234"/>
                <a:gd name="T11" fmla="*/ 149 h 149"/>
                <a:gd name="T12" fmla="*/ 225 w 234"/>
                <a:gd name="T13" fmla="*/ 113 h 149"/>
                <a:gd name="T14" fmla="*/ 191 w 234"/>
                <a:gd name="T15" fmla="*/ 47 h 149"/>
                <a:gd name="T16" fmla="*/ 191 w 234"/>
                <a:gd name="T17" fmla="*/ 47 h 149"/>
                <a:gd name="T18" fmla="*/ 191 w 234"/>
                <a:gd name="T19" fmla="*/ 47 h 149"/>
              </a:gdLst>
              <a:rect l="0" t="0" r="r" b="b"/>
              <a:pathLst>
                <a:path w="234" h="149">
                  <a:moveTo>
                    <a:pt x="191" y="47"/>
                  </a:moveTo>
                  <a:cubicBezTo>
                    <a:pt x="75" y="9"/>
                    <a:pt x="75" y="9"/>
                    <a:pt x="75" y="9"/>
                  </a:cubicBezTo>
                  <a:cubicBezTo>
                    <a:pt x="48" y="0"/>
                    <a:pt x="18" y="15"/>
                    <a:pt x="9" y="43"/>
                  </a:cubicBezTo>
                  <a:cubicBezTo>
                    <a:pt x="0" y="70"/>
                    <a:pt x="16" y="100"/>
                    <a:pt x="43" y="109"/>
                  </a:cubicBezTo>
                  <a:cubicBezTo>
                    <a:pt x="159" y="146"/>
                    <a:pt x="159" y="146"/>
                    <a:pt x="159" y="146"/>
                  </a:cubicBezTo>
                  <a:cubicBezTo>
                    <a:pt x="164" y="148"/>
                    <a:pt x="170" y="149"/>
                    <a:pt x="175" y="149"/>
                  </a:cubicBezTo>
                  <a:cubicBezTo>
                    <a:pt x="197" y="149"/>
                    <a:pt x="218" y="135"/>
                    <a:pt x="225" y="113"/>
                  </a:cubicBezTo>
                  <a:cubicBezTo>
                    <a:pt x="234" y="85"/>
                    <a:pt x="219" y="56"/>
                    <a:pt x="191" y="47"/>
                  </a:cubicBezTo>
                  <a:close/>
                  <a:moveTo>
                    <a:pt x="191" y="47"/>
                  </a:moveTo>
                  <a:cubicBezTo>
                    <a:pt x="191" y="47"/>
                    <a:pt x="191" y="47"/>
                    <a:pt x="191" y="47"/>
                  </a:cubicBezTo>
                </a:path>
              </a:pathLst>
            </a:custGeom>
            <a:solidFill>
              <a:schemeClr val="bg1"/>
            </a:solidFill>
            <a:ln cap="sq">
              <a:noFill/>
            </a:ln>
          </p:spPr>
          <p:txBody>
            <a:bodyPr vert="horz" wrap="square" lIns="91440" tIns="45720" rIns="91440" bIns="45720" rtlCol="0" anchor="t"/>
            <a:lstStyle/>
            <a:p>
              <a:pPr algn="l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4" name="标题 1"/>
            <p:cNvSpPr txBox="1"/>
            <p:nvPr/>
          </p:nvSpPr>
          <p:spPr>
            <a:xfrm rot="0" flipH="0" flipV="0">
              <a:off x="3876425" y="2360628"/>
              <a:ext cx="106296" cy="67975"/>
            </a:xfrm>
            <a:custGeom>
              <a:avLst/>
              <a:gdLst>
                <a:gd name="T0" fmla="*/ 158 w 233"/>
                <a:gd name="T1" fmla="*/ 9 h 149"/>
                <a:gd name="T2" fmla="*/ 42 w 233"/>
                <a:gd name="T3" fmla="*/ 47 h 149"/>
                <a:gd name="T4" fmla="*/ 9 w 233"/>
                <a:gd name="T5" fmla="*/ 113 h 149"/>
                <a:gd name="T6" fmla="*/ 58 w 233"/>
                <a:gd name="T7" fmla="*/ 149 h 149"/>
                <a:gd name="T8" fmla="*/ 75 w 233"/>
                <a:gd name="T9" fmla="*/ 146 h 149"/>
                <a:gd name="T10" fmla="*/ 191 w 233"/>
                <a:gd name="T11" fmla="*/ 109 h 149"/>
                <a:gd name="T12" fmla="*/ 224 w 233"/>
                <a:gd name="T13" fmla="*/ 43 h 149"/>
                <a:gd name="T14" fmla="*/ 158 w 233"/>
                <a:gd name="T15" fmla="*/ 9 h 149"/>
                <a:gd name="T16" fmla="*/ 158 w 233"/>
                <a:gd name="T17" fmla="*/ 9 h 149"/>
                <a:gd name="T18" fmla="*/ 158 w 233"/>
                <a:gd name="T19" fmla="*/ 9 h 149"/>
              </a:gdLst>
              <a:rect l="0" t="0" r="r" b="b"/>
              <a:pathLst>
                <a:path w="233" h="149">
                  <a:moveTo>
                    <a:pt x="158" y="9"/>
                  </a:moveTo>
                  <a:cubicBezTo>
                    <a:pt x="42" y="47"/>
                    <a:pt x="42" y="47"/>
                    <a:pt x="42" y="47"/>
                  </a:cubicBezTo>
                  <a:cubicBezTo>
                    <a:pt x="15" y="56"/>
                    <a:pt x="0" y="85"/>
                    <a:pt x="9" y="113"/>
                  </a:cubicBezTo>
                  <a:cubicBezTo>
                    <a:pt x="16" y="135"/>
                    <a:pt x="36" y="149"/>
                    <a:pt x="58" y="149"/>
                  </a:cubicBezTo>
                  <a:cubicBezTo>
                    <a:pt x="64" y="149"/>
                    <a:pt x="69" y="148"/>
                    <a:pt x="75" y="146"/>
                  </a:cubicBezTo>
                  <a:cubicBezTo>
                    <a:pt x="191" y="109"/>
                    <a:pt x="191" y="109"/>
                    <a:pt x="191" y="109"/>
                  </a:cubicBezTo>
                  <a:cubicBezTo>
                    <a:pt x="218" y="100"/>
                    <a:pt x="233" y="70"/>
                    <a:pt x="224" y="43"/>
                  </a:cubicBezTo>
                  <a:cubicBezTo>
                    <a:pt x="215" y="15"/>
                    <a:pt x="186" y="0"/>
                    <a:pt x="158" y="9"/>
                  </a:cubicBezTo>
                  <a:close/>
                  <a:moveTo>
                    <a:pt x="158" y="9"/>
                  </a:moveTo>
                  <a:cubicBezTo>
                    <a:pt x="158" y="9"/>
                    <a:pt x="158" y="9"/>
                    <a:pt x="158" y="9"/>
                  </a:cubicBezTo>
                </a:path>
              </a:pathLst>
            </a:custGeom>
            <a:solidFill>
              <a:schemeClr val="bg1"/>
            </a:solidFill>
            <a:ln cap="sq">
              <a:noFill/>
            </a:ln>
          </p:spPr>
          <p:txBody>
            <a:bodyPr vert="horz" wrap="square" lIns="91440" tIns="45720" rIns="91440" bIns="45720" rtlCol="0" anchor="t"/>
            <a:lstStyle/>
            <a:p>
              <a:pPr algn="l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5" name="标题 1"/>
            <p:cNvSpPr txBox="1"/>
            <p:nvPr/>
          </p:nvSpPr>
          <p:spPr>
            <a:xfrm rot="0" flipH="0" flipV="0">
              <a:off x="4373821" y="2198873"/>
              <a:ext cx="106681" cy="67975"/>
            </a:xfrm>
            <a:custGeom>
              <a:avLst/>
              <a:gdLst>
                <a:gd name="T0" fmla="*/ 59 w 234"/>
                <a:gd name="T1" fmla="*/ 149 h 149"/>
                <a:gd name="T2" fmla="*/ 75 w 234"/>
                <a:gd name="T3" fmla="*/ 147 h 149"/>
                <a:gd name="T4" fmla="*/ 191 w 234"/>
                <a:gd name="T5" fmla="*/ 109 h 149"/>
                <a:gd name="T6" fmla="*/ 225 w 234"/>
                <a:gd name="T7" fmla="*/ 43 h 149"/>
                <a:gd name="T8" fmla="*/ 159 w 234"/>
                <a:gd name="T9" fmla="*/ 9 h 149"/>
                <a:gd name="T10" fmla="*/ 43 w 234"/>
                <a:gd name="T11" fmla="*/ 47 h 149"/>
                <a:gd name="T12" fmla="*/ 9 w 234"/>
                <a:gd name="T13" fmla="*/ 113 h 149"/>
                <a:gd name="T14" fmla="*/ 59 w 234"/>
                <a:gd name="T15" fmla="*/ 149 h 149"/>
                <a:gd name="T16" fmla="*/ 59 w 234"/>
                <a:gd name="T17" fmla="*/ 149 h 149"/>
                <a:gd name="T18" fmla="*/ 59 w 234"/>
                <a:gd name="T19" fmla="*/ 149 h 149"/>
              </a:gdLst>
              <a:rect l="0" t="0" r="r" b="b"/>
              <a:pathLst>
                <a:path w="234" h="149">
                  <a:moveTo>
                    <a:pt x="59" y="149"/>
                  </a:moveTo>
                  <a:cubicBezTo>
                    <a:pt x="65" y="149"/>
                    <a:pt x="70" y="148"/>
                    <a:pt x="75" y="147"/>
                  </a:cubicBezTo>
                  <a:cubicBezTo>
                    <a:pt x="191" y="109"/>
                    <a:pt x="191" y="109"/>
                    <a:pt x="191" y="109"/>
                  </a:cubicBezTo>
                  <a:cubicBezTo>
                    <a:pt x="219" y="100"/>
                    <a:pt x="234" y="70"/>
                    <a:pt x="225" y="43"/>
                  </a:cubicBezTo>
                  <a:cubicBezTo>
                    <a:pt x="216" y="15"/>
                    <a:pt x="186" y="0"/>
                    <a:pt x="159" y="9"/>
                  </a:cubicBezTo>
                  <a:cubicBezTo>
                    <a:pt x="43" y="47"/>
                    <a:pt x="43" y="47"/>
                    <a:pt x="43" y="47"/>
                  </a:cubicBezTo>
                  <a:cubicBezTo>
                    <a:pt x="16" y="56"/>
                    <a:pt x="0" y="86"/>
                    <a:pt x="9" y="113"/>
                  </a:cubicBezTo>
                  <a:cubicBezTo>
                    <a:pt x="17" y="135"/>
                    <a:pt x="37" y="149"/>
                    <a:pt x="59" y="149"/>
                  </a:cubicBezTo>
                  <a:close/>
                  <a:moveTo>
                    <a:pt x="59" y="149"/>
                  </a:moveTo>
                  <a:cubicBezTo>
                    <a:pt x="59" y="149"/>
                    <a:pt x="59" y="149"/>
                    <a:pt x="59" y="149"/>
                  </a:cubicBezTo>
                </a:path>
              </a:pathLst>
            </a:custGeom>
            <a:solidFill>
              <a:schemeClr val="bg1"/>
            </a:solidFill>
            <a:ln cap="sq">
              <a:noFill/>
            </a:ln>
          </p:spPr>
          <p:txBody>
            <a:bodyPr vert="horz" wrap="square" lIns="91440" tIns="45720" rIns="91440" bIns="45720" rtlCol="0" anchor="t"/>
            <a:lstStyle/>
            <a:p>
              <a:pPr algn="l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6" name="标题 1"/>
            <p:cNvSpPr txBox="1"/>
            <p:nvPr/>
          </p:nvSpPr>
          <p:spPr>
            <a:xfrm rot="0" flipH="0" flipV="0">
              <a:off x="3981373" y="2477322"/>
              <a:ext cx="86654" cy="95705"/>
            </a:xfrm>
            <a:custGeom>
              <a:avLst/>
              <a:gdLst>
                <a:gd name="T0" fmla="*/ 88 w 190"/>
                <a:gd name="T1" fmla="*/ 29 h 210"/>
                <a:gd name="T2" fmla="*/ 17 w 190"/>
                <a:gd name="T3" fmla="*/ 127 h 210"/>
                <a:gd name="T4" fmla="*/ 28 w 190"/>
                <a:gd name="T5" fmla="*/ 200 h 210"/>
                <a:gd name="T6" fmla="*/ 59 w 190"/>
                <a:gd name="T7" fmla="*/ 210 h 210"/>
                <a:gd name="T8" fmla="*/ 101 w 190"/>
                <a:gd name="T9" fmla="*/ 189 h 210"/>
                <a:gd name="T10" fmla="*/ 173 w 190"/>
                <a:gd name="T11" fmla="*/ 90 h 210"/>
                <a:gd name="T12" fmla="*/ 162 w 190"/>
                <a:gd name="T13" fmla="*/ 17 h 210"/>
                <a:gd name="T14" fmla="*/ 88 w 190"/>
                <a:gd name="T15" fmla="*/ 29 h 210"/>
                <a:gd name="T16" fmla="*/ 88 w 190"/>
                <a:gd name="T17" fmla="*/ 29 h 210"/>
                <a:gd name="T18" fmla="*/ 88 w 190"/>
                <a:gd name="T19" fmla="*/ 29 h 210"/>
              </a:gdLst>
              <a:rect l="0" t="0" r="r" b="b"/>
              <a:pathLst>
                <a:path w="190" h="210">
                  <a:moveTo>
                    <a:pt x="88" y="29"/>
                  </a:moveTo>
                  <a:cubicBezTo>
                    <a:pt x="17" y="127"/>
                    <a:pt x="17" y="127"/>
                    <a:pt x="17" y="127"/>
                  </a:cubicBezTo>
                  <a:cubicBezTo>
                    <a:pt x="0" y="151"/>
                    <a:pt x="5" y="183"/>
                    <a:pt x="28" y="200"/>
                  </a:cubicBezTo>
                  <a:cubicBezTo>
                    <a:pt x="37" y="207"/>
                    <a:pt x="48" y="210"/>
                    <a:pt x="59" y="210"/>
                  </a:cubicBezTo>
                  <a:cubicBezTo>
                    <a:pt x="75" y="210"/>
                    <a:pt x="91" y="203"/>
                    <a:pt x="101" y="189"/>
                  </a:cubicBezTo>
                  <a:cubicBezTo>
                    <a:pt x="173" y="90"/>
                    <a:pt x="173" y="90"/>
                    <a:pt x="173" y="90"/>
                  </a:cubicBezTo>
                  <a:cubicBezTo>
                    <a:pt x="190" y="67"/>
                    <a:pt x="185" y="34"/>
                    <a:pt x="162" y="17"/>
                  </a:cubicBezTo>
                  <a:cubicBezTo>
                    <a:pt x="138" y="0"/>
                    <a:pt x="105" y="5"/>
                    <a:pt x="88" y="29"/>
                  </a:cubicBezTo>
                  <a:close/>
                  <a:moveTo>
                    <a:pt x="88" y="29"/>
                  </a:moveTo>
                  <a:cubicBezTo>
                    <a:pt x="88" y="29"/>
                    <a:pt x="88" y="29"/>
                    <a:pt x="88" y="29"/>
                  </a:cubicBezTo>
                </a:path>
              </a:pathLst>
            </a:custGeom>
            <a:solidFill>
              <a:schemeClr val="bg1"/>
            </a:solidFill>
            <a:ln cap="sq">
              <a:noFill/>
            </a:ln>
          </p:spPr>
          <p:txBody>
            <a:bodyPr vert="horz" wrap="square" lIns="91440" tIns="45720" rIns="91440" bIns="45720" rtlCol="0" anchor="t"/>
            <a:lstStyle/>
            <a:p>
              <a:pPr algn="l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7" name="标题 1"/>
            <p:cNvSpPr txBox="1"/>
            <p:nvPr/>
          </p:nvSpPr>
          <p:spPr>
            <a:xfrm rot="0" flipH="0" flipV="0">
              <a:off x="4288515" y="2054065"/>
              <a:ext cx="87232" cy="96090"/>
            </a:xfrm>
            <a:custGeom>
              <a:avLst/>
              <a:gdLst>
                <a:gd name="T0" fmla="*/ 89 w 191"/>
                <a:gd name="T1" fmla="*/ 29 h 211"/>
                <a:gd name="T2" fmla="*/ 17 w 191"/>
                <a:gd name="T3" fmla="*/ 128 h 211"/>
                <a:gd name="T4" fmla="*/ 29 w 191"/>
                <a:gd name="T5" fmla="*/ 201 h 211"/>
                <a:gd name="T6" fmla="*/ 60 w 191"/>
                <a:gd name="T7" fmla="*/ 211 h 211"/>
                <a:gd name="T8" fmla="*/ 102 w 191"/>
                <a:gd name="T9" fmla="*/ 189 h 211"/>
                <a:gd name="T10" fmla="*/ 174 w 191"/>
                <a:gd name="T11" fmla="*/ 90 h 211"/>
                <a:gd name="T12" fmla="*/ 162 w 191"/>
                <a:gd name="T13" fmla="*/ 17 h 211"/>
                <a:gd name="T14" fmla="*/ 89 w 191"/>
                <a:gd name="T15" fmla="*/ 29 h 211"/>
                <a:gd name="T16" fmla="*/ 89 w 191"/>
                <a:gd name="T17" fmla="*/ 29 h 211"/>
                <a:gd name="T18" fmla="*/ 89 w 191"/>
                <a:gd name="T19" fmla="*/ 29 h 211"/>
              </a:gdLst>
              <a:rect l="0" t="0" r="r" b="b"/>
              <a:pathLst>
                <a:path w="191" h="211">
                  <a:moveTo>
                    <a:pt x="89" y="29"/>
                  </a:moveTo>
                  <a:cubicBezTo>
                    <a:pt x="17" y="128"/>
                    <a:pt x="17" y="128"/>
                    <a:pt x="17" y="128"/>
                  </a:cubicBezTo>
                  <a:cubicBezTo>
                    <a:pt x="0" y="151"/>
                    <a:pt x="6" y="184"/>
                    <a:pt x="29" y="201"/>
                  </a:cubicBezTo>
                  <a:cubicBezTo>
                    <a:pt x="38" y="208"/>
                    <a:pt x="49" y="211"/>
                    <a:pt x="60" y="211"/>
                  </a:cubicBezTo>
                  <a:cubicBezTo>
                    <a:pt x="76" y="211"/>
                    <a:pt x="92" y="203"/>
                    <a:pt x="102" y="189"/>
                  </a:cubicBezTo>
                  <a:cubicBezTo>
                    <a:pt x="174" y="90"/>
                    <a:pt x="174" y="90"/>
                    <a:pt x="174" y="90"/>
                  </a:cubicBezTo>
                  <a:cubicBezTo>
                    <a:pt x="191" y="67"/>
                    <a:pt x="186" y="34"/>
                    <a:pt x="162" y="17"/>
                  </a:cubicBezTo>
                  <a:cubicBezTo>
                    <a:pt x="139" y="0"/>
                    <a:pt x="106" y="5"/>
                    <a:pt x="89" y="29"/>
                  </a:cubicBezTo>
                  <a:close/>
                  <a:moveTo>
                    <a:pt x="89" y="29"/>
                  </a:moveTo>
                  <a:cubicBezTo>
                    <a:pt x="89" y="29"/>
                    <a:pt x="89" y="29"/>
                    <a:pt x="89" y="29"/>
                  </a:cubicBezTo>
                </a:path>
              </a:pathLst>
            </a:custGeom>
            <a:solidFill>
              <a:schemeClr val="bg1"/>
            </a:solidFill>
            <a:ln cap="sq">
              <a:noFill/>
            </a:ln>
          </p:spPr>
          <p:txBody>
            <a:bodyPr vert="horz" wrap="square" lIns="91440" tIns="45720" rIns="91440" bIns="45720" rtlCol="0" anchor="t"/>
            <a:lstStyle/>
            <a:p>
              <a:pPr algn="l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8" name="标题 1"/>
            <p:cNvSpPr txBox="1"/>
            <p:nvPr/>
          </p:nvSpPr>
          <p:spPr>
            <a:xfrm rot="0" flipH="0" flipV="0">
              <a:off x="4006021" y="2143800"/>
              <a:ext cx="345077" cy="417866"/>
            </a:xfrm>
            <a:custGeom>
              <a:avLst/>
              <a:gdLst>
                <a:gd name="T0" fmla="*/ 757 w 757"/>
                <a:gd name="T1" fmla="*/ 378 h 917"/>
                <a:gd name="T2" fmla="*/ 378 w 757"/>
                <a:gd name="T3" fmla="*/ 0 h 917"/>
                <a:gd name="T4" fmla="*/ 0 w 757"/>
                <a:gd name="T5" fmla="*/ 378 h 917"/>
                <a:gd name="T6" fmla="*/ 81 w 757"/>
                <a:gd name="T7" fmla="*/ 612 h 917"/>
                <a:gd name="T8" fmla="*/ 204 w 757"/>
                <a:gd name="T9" fmla="*/ 792 h 917"/>
                <a:gd name="T10" fmla="*/ 204 w 757"/>
                <a:gd name="T11" fmla="*/ 917 h 917"/>
                <a:gd name="T12" fmla="*/ 551 w 757"/>
                <a:gd name="T13" fmla="*/ 917 h 917"/>
                <a:gd name="T14" fmla="*/ 551 w 757"/>
                <a:gd name="T15" fmla="*/ 795 h 917"/>
                <a:gd name="T16" fmla="*/ 676 w 757"/>
                <a:gd name="T17" fmla="*/ 612 h 917"/>
                <a:gd name="T18" fmla="*/ 757 w 757"/>
                <a:gd name="T19" fmla="*/ 378 h 917"/>
                <a:gd name="T20" fmla="*/ 757 w 757"/>
                <a:gd name="T21" fmla="*/ 378 h 917"/>
                <a:gd name="T22" fmla="*/ 757 w 757"/>
                <a:gd name="T23" fmla="*/ 378 h 917"/>
              </a:gdLst>
              <a:rect l="0" t="0" r="r" b="b"/>
              <a:pathLst>
                <a:path w="757" h="917">
                  <a:moveTo>
                    <a:pt x="757" y="378"/>
                  </a:moveTo>
                  <a:cubicBezTo>
                    <a:pt x="757" y="169"/>
                    <a:pt x="587" y="0"/>
                    <a:pt x="378" y="0"/>
                  </a:cubicBezTo>
                  <a:cubicBezTo>
                    <a:pt x="169" y="0"/>
                    <a:pt x="0" y="169"/>
                    <a:pt x="0" y="378"/>
                  </a:cubicBezTo>
                  <a:cubicBezTo>
                    <a:pt x="0" y="467"/>
                    <a:pt x="30" y="548"/>
                    <a:pt x="81" y="612"/>
                  </a:cubicBezTo>
                  <a:cubicBezTo>
                    <a:pt x="125" y="668"/>
                    <a:pt x="167" y="730"/>
                    <a:pt x="204" y="792"/>
                  </a:cubicBezTo>
                  <a:cubicBezTo>
                    <a:pt x="204" y="917"/>
                    <a:pt x="204" y="917"/>
                    <a:pt x="204" y="917"/>
                  </a:cubicBezTo>
                  <a:cubicBezTo>
                    <a:pt x="551" y="917"/>
                    <a:pt x="551" y="917"/>
                    <a:pt x="551" y="917"/>
                  </a:cubicBezTo>
                  <a:cubicBezTo>
                    <a:pt x="551" y="795"/>
                    <a:pt x="551" y="795"/>
                    <a:pt x="551" y="795"/>
                  </a:cubicBezTo>
                  <a:cubicBezTo>
                    <a:pt x="587" y="735"/>
                    <a:pt x="634" y="665"/>
                    <a:pt x="676" y="612"/>
                  </a:cubicBezTo>
                  <a:cubicBezTo>
                    <a:pt x="727" y="548"/>
                    <a:pt x="757" y="467"/>
                    <a:pt x="757" y="378"/>
                  </a:cubicBezTo>
                  <a:close/>
                  <a:moveTo>
                    <a:pt x="757" y="378"/>
                  </a:moveTo>
                  <a:cubicBezTo>
                    <a:pt x="757" y="378"/>
                    <a:pt x="757" y="378"/>
                    <a:pt x="757" y="378"/>
                  </a:cubicBezTo>
                </a:path>
              </a:pathLst>
            </a:custGeom>
            <a:solidFill>
              <a:schemeClr val="bg1"/>
            </a:solidFill>
            <a:ln cap="sq">
              <a:noFill/>
            </a:ln>
          </p:spPr>
          <p:txBody>
            <a:bodyPr vert="horz" wrap="square" lIns="91440" tIns="45720" rIns="91440" bIns="45720" rtlCol="0" anchor="t"/>
            <a:lstStyle/>
            <a:p>
              <a:pPr algn="l">
                <a:lnSpc>
                  <a:spcPct val="110000"/>
                </a:lnSpc>
              </a:pPr>
              <a:endParaRPr kumimoji="1" lang="zh-CN" altLang="en-US"/>
            </a:p>
          </p:txBody>
        </p:sp>
      </p:grpSp>
      <p:sp>
        <p:nvSpPr>
          <p:cNvPr id="19" name="标题 1"/>
          <p:cNvSpPr txBox="1"/>
          <p:nvPr/>
        </p:nvSpPr>
        <p:spPr>
          <a:xfrm rot="0" flipH="0" flipV="0">
            <a:off x="5108454" y="2561666"/>
            <a:ext cx="6410446" cy="2552063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 rot="0" flipH="0" flipV="0">
            <a:off x="480400" y="4929121"/>
            <a:ext cx="360000" cy="360000"/>
          </a:xfrm>
          <a:prstGeom prst="ellipse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2700000" scaled="0"/>
          </a:gradFill>
          <a:ln w="12700" cap="sq">
            <a:noFill/>
            <a:miter/>
          </a:ln>
          <a:effectLst>
            <a:outerShdw dist="127000" blurRad="381000" dir="2700000" sx="100000" sy="100000" kx="0" ky="0" algn="tl" rotWithShape="0">
              <a:schemeClr val="accent1"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L"/>
                <a:ea typeface="OPPOSans L"/>
                <a:cs typeface="OPPOSans L"/>
              </a:rPr>
              <a:t> </a:t>
            </a: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 rot="0" flipH="0" flipV="0">
            <a:off x="787215" y="385281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驾驶证C1</a:t>
            </a: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 rot="5400000" flipH="0" flipV="0">
            <a:off x="4927488" y="-3337448"/>
            <a:ext cx="99060" cy="863323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bg1"/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 rot="19381400" flipH="1" flipV="0">
            <a:off x="78135" y="464640"/>
            <a:ext cx="653381" cy="436022"/>
          </a:xfrm>
          <a:custGeom>
            <a:avLst/>
            <a:gdLst>
              <a:gd name="connsiteX0" fmla="*/ 362469 w 653381"/>
              <a:gd name="connsiteY0" fmla="*/ 4241 h 436022"/>
              <a:gd name="connsiteX1" fmla="*/ 396364 w 653381"/>
              <a:gd name="connsiteY1" fmla="*/ 61368 h 436022"/>
              <a:gd name="connsiteX2" fmla="*/ 396732 w 653381"/>
              <a:gd name="connsiteY2" fmla="*/ 137992 h 436022"/>
              <a:gd name="connsiteX3" fmla="*/ 572317 w 653381"/>
              <a:gd name="connsiteY3" fmla="*/ 137992 h 436022"/>
              <a:gd name="connsiteX4" fmla="*/ 653381 w 653381"/>
              <a:gd name="connsiteY4" fmla="*/ 219056 h 436022"/>
              <a:gd name="connsiteX5" fmla="*/ 572317 w 653381"/>
              <a:gd name="connsiteY5" fmla="*/ 300120 h 436022"/>
              <a:gd name="connsiteX6" fmla="*/ 397511 w 653381"/>
              <a:gd name="connsiteY6" fmla="*/ 300120 h 436022"/>
              <a:gd name="connsiteX7" fmla="*/ 397862 w 653381"/>
              <a:gd name="connsiteY7" fmla="*/ 373034 h 436022"/>
              <a:gd name="connsiteX8" fmla="*/ 305140 w 653381"/>
              <a:gd name="connsiteY8" fmla="*/ 427039 h 436022"/>
              <a:gd name="connsiteX9" fmla="*/ 33218 w 653381"/>
              <a:gd name="connsiteY9" fmla="*/ 271065 h 436022"/>
              <a:gd name="connsiteX10" fmla="*/ 33021 w 653381"/>
              <a:gd name="connsiteY10" fmla="*/ 163763 h 436022"/>
              <a:gd name="connsiteX11" fmla="*/ 302805 w 653381"/>
              <a:gd name="connsiteY11" fmla="*/ 7703 h 436022"/>
              <a:gd name="connsiteX12" fmla="*/ 362469 w 653381"/>
              <a:gd name="connsiteY12" fmla="*/ 4241 h 436022"/>
            </a:gdLst>
            <a:rect l="l" t="t" r="r" b="b"/>
            <a:pathLst>
              <a:path w="653381" h="436022">
                <a:moveTo>
                  <a:pt x="362469" y="4241"/>
                </a:moveTo>
                <a:cubicBezTo>
                  <a:pt x="378628" y="10999"/>
                  <a:pt x="392701" y="27110"/>
                  <a:pt x="396364" y="61368"/>
                </a:cubicBezTo>
                <a:lnTo>
                  <a:pt x="396732" y="137992"/>
                </a:lnTo>
                <a:lnTo>
                  <a:pt x="572317" y="137992"/>
                </a:lnTo>
                <a:cubicBezTo>
                  <a:pt x="617087" y="137992"/>
                  <a:pt x="653381" y="174286"/>
                  <a:pt x="653381" y="219056"/>
                </a:cubicBezTo>
                <a:cubicBezTo>
                  <a:pt x="653381" y="263826"/>
                  <a:pt x="617087" y="300120"/>
                  <a:pt x="572317" y="300120"/>
                </a:cubicBezTo>
                <a:lnTo>
                  <a:pt x="397511" y="300120"/>
                </a:lnTo>
                <a:lnTo>
                  <a:pt x="397862" y="373034"/>
                </a:lnTo>
                <a:cubicBezTo>
                  <a:pt x="397862" y="373034"/>
                  <a:pt x="389002" y="464424"/>
                  <a:pt x="305140" y="427039"/>
                </a:cubicBezTo>
                <a:lnTo>
                  <a:pt x="33218" y="271065"/>
                </a:lnTo>
                <a:cubicBezTo>
                  <a:pt x="33218" y="271065"/>
                  <a:pt x="-41392" y="217550"/>
                  <a:pt x="33021" y="163763"/>
                </a:cubicBezTo>
                <a:lnTo>
                  <a:pt x="302805" y="7703"/>
                </a:lnTo>
                <a:cubicBezTo>
                  <a:pt x="302805" y="7703"/>
                  <a:pt x="335536" y="-7020"/>
                  <a:pt x="362469" y="4241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0" y="0"/>
            <a:ext cx="12192000" cy="6858000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0" flipV="0">
            <a:off x="2534746" y="2625501"/>
            <a:ext cx="7669704" cy="2260197"/>
          </a:xfrm>
          <a:prstGeom prst="rect">
            <a:avLst/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2863705" y="2974770"/>
            <a:ext cx="7011786" cy="177755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5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2087557" y="2009010"/>
            <a:ext cx="894377" cy="894377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1974850" y="2625501"/>
            <a:ext cx="199475" cy="199475"/>
          </a:xfrm>
          <a:prstGeom prst="rect">
            <a:avLst/>
          </a:prstGeom>
          <a:solidFill>
            <a:schemeClr val="accent3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2326290" y="2267209"/>
            <a:ext cx="416910" cy="377978"/>
          </a:xfrm>
          <a:custGeom>
            <a:avLst/>
            <a:gdLst>
              <a:gd name="connsiteX0" fmla="*/ 351048 w 1543905"/>
              <a:gd name="connsiteY0" fmla="*/ 523317 h 1399728"/>
              <a:gd name="connsiteX1" fmla="*/ 351048 w 1543905"/>
              <a:gd name="connsiteY1" fmla="*/ 523317 h 1399728"/>
              <a:gd name="connsiteX2" fmla="*/ 351420 w 1543905"/>
              <a:gd name="connsiteY2" fmla="*/ 523503 h 1399728"/>
              <a:gd name="connsiteX3" fmla="*/ 351420 w 1543905"/>
              <a:gd name="connsiteY3" fmla="*/ 1020031 h 1399728"/>
              <a:gd name="connsiteX4" fmla="*/ 351048 w 1543905"/>
              <a:gd name="connsiteY4" fmla="*/ 1020403 h 1399728"/>
              <a:gd name="connsiteX5" fmla="*/ 163525 w 1543905"/>
              <a:gd name="connsiteY5" fmla="*/ 1020403 h 1399728"/>
              <a:gd name="connsiteX6" fmla="*/ 163153 w 1543905"/>
              <a:gd name="connsiteY6" fmla="*/ 1020031 h 1399728"/>
              <a:gd name="connsiteX7" fmla="*/ 163153 w 1543905"/>
              <a:gd name="connsiteY7" fmla="*/ 523503 h 1399728"/>
              <a:gd name="connsiteX8" fmla="*/ 163153 w 1543905"/>
              <a:gd name="connsiteY8" fmla="*/ 523317 h 1399728"/>
              <a:gd name="connsiteX9" fmla="*/ 163339 w 1543905"/>
              <a:gd name="connsiteY9" fmla="*/ 523131 h 1399728"/>
              <a:gd name="connsiteX10" fmla="*/ 351048 w 1543905"/>
              <a:gd name="connsiteY10" fmla="*/ 523131 h 1399728"/>
              <a:gd name="connsiteX11" fmla="*/ 351048 w 1543905"/>
              <a:gd name="connsiteY11" fmla="*/ 411696 h 1399728"/>
              <a:gd name="connsiteX12" fmla="*/ 163339 w 1543905"/>
              <a:gd name="connsiteY12" fmla="*/ 411696 h 1399728"/>
              <a:gd name="connsiteX13" fmla="*/ 51346 w 1543905"/>
              <a:gd name="connsiteY13" fmla="*/ 523689 h 1399728"/>
              <a:gd name="connsiteX14" fmla="*/ 51346 w 1543905"/>
              <a:gd name="connsiteY14" fmla="*/ 1020217 h 1399728"/>
              <a:gd name="connsiteX15" fmla="*/ 163339 w 1543905"/>
              <a:gd name="connsiteY15" fmla="*/ 1132210 h 1399728"/>
              <a:gd name="connsiteX16" fmla="*/ 351048 w 1543905"/>
              <a:gd name="connsiteY16" fmla="*/ 1132210 h 1399728"/>
              <a:gd name="connsiteX17" fmla="*/ 463042 w 1543905"/>
              <a:gd name="connsiteY17" fmla="*/ 1020217 h 1399728"/>
              <a:gd name="connsiteX18" fmla="*/ 463042 w 1543905"/>
              <a:gd name="connsiteY18" fmla="*/ 523503 h 1399728"/>
              <a:gd name="connsiteX19" fmla="*/ 351048 w 1543905"/>
              <a:gd name="connsiteY19" fmla="*/ 411696 h 1399728"/>
              <a:gd name="connsiteX20" fmla="*/ 865808 w 1543905"/>
              <a:gd name="connsiteY20" fmla="*/ 111621 h 1399728"/>
              <a:gd name="connsiteX21" fmla="*/ 866180 w 1543905"/>
              <a:gd name="connsiteY21" fmla="*/ 111807 h 1399728"/>
              <a:gd name="connsiteX22" fmla="*/ 866180 w 1543905"/>
              <a:gd name="connsiteY22" fmla="*/ 1020031 h 1399728"/>
              <a:gd name="connsiteX23" fmla="*/ 865808 w 1543905"/>
              <a:gd name="connsiteY23" fmla="*/ 1020403 h 1399728"/>
              <a:gd name="connsiteX24" fmla="*/ 678284 w 1543905"/>
              <a:gd name="connsiteY24" fmla="*/ 1020403 h 1399728"/>
              <a:gd name="connsiteX25" fmla="*/ 677912 w 1543905"/>
              <a:gd name="connsiteY25" fmla="*/ 1020031 h 1399728"/>
              <a:gd name="connsiteX26" fmla="*/ 677912 w 1543905"/>
              <a:gd name="connsiteY26" fmla="*/ 111993 h 1399728"/>
              <a:gd name="connsiteX27" fmla="*/ 677912 w 1543905"/>
              <a:gd name="connsiteY27" fmla="*/ 111807 h 1399728"/>
              <a:gd name="connsiteX28" fmla="*/ 678098 w 1543905"/>
              <a:gd name="connsiteY28" fmla="*/ 111621 h 1399728"/>
              <a:gd name="connsiteX29" fmla="*/ 865808 w 1543905"/>
              <a:gd name="connsiteY29" fmla="*/ 111621 h 1399728"/>
              <a:gd name="connsiteX30" fmla="*/ 865808 w 1543905"/>
              <a:gd name="connsiteY30" fmla="*/ 0 h 1399728"/>
              <a:gd name="connsiteX31" fmla="*/ 677912 w 1543905"/>
              <a:gd name="connsiteY31" fmla="*/ 0 h 1399728"/>
              <a:gd name="connsiteX32" fmla="*/ 565919 w 1543905"/>
              <a:gd name="connsiteY32" fmla="*/ 111993 h 1399728"/>
              <a:gd name="connsiteX33" fmla="*/ 565919 w 1543905"/>
              <a:gd name="connsiteY33" fmla="*/ 1020217 h 1399728"/>
              <a:gd name="connsiteX34" fmla="*/ 677912 w 1543905"/>
              <a:gd name="connsiteY34" fmla="*/ 1132210 h 1399728"/>
              <a:gd name="connsiteX35" fmla="*/ 865622 w 1543905"/>
              <a:gd name="connsiteY35" fmla="*/ 1132210 h 1399728"/>
              <a:gd name="connsiteX36" fmla="*/ 977615 w 1543905"/>
              <a:gd name="connsiteY36" fmla="*/ 1020217 h 1399728"/>
              <a:gd name="connsiteX37" fmla="*/ 977615 w 1543905"/>
              <a:gd name="connsiteY37" fmla="*/ 111993 h 1399728"/>
              <a:gd name="connsiteX38" fmla="*/ 865808 w 1543905"/>
              <a:gd name="connsiteY38" fmla="*/ 0 h 1399728"/>
              <a:gd name="connsiteX39" fmla="*/ 1380381 w 1543905"/>
              <a:gd name="connsiteY39" fmla="*/ 729072 h 1399728"/>
              <a:gd name="connsiteX40" fmla="*/ 1380753 w 1543905"/>
              <a:gd name="connsiteY40" fmla="*/ 729258 h 1399728"/>
              <a:gd name="connsiteX41" fmla="*/ 1380753 w 1543905"/>
              <a:gd name="connsiteY41" fmla="*/ 1020031 h 1399728"/>
              <a:gd name="connsiteX42" fmla="*/ 1380381 w 1543905"/>
              <a:gd name="connsiteY42" fmla="*/ 1020403 h 1399728"/>
              <a:gd name="connsiteX43" fmla="*/ 1192858 w 1543905"/>
              <a:gd name="connsiteY43" fmla="*/ 1020403 h 1399728"/>
              <a:gd name="connsiteX44" fmla="*/ 1192485 w 1543905"/>
              <a:gd name="connsiteY44" fmla="*/ 1020031 h 1399728"/>
              <a:gd name="connsiteX45" fmla="*/ 1192485 w 1543905"/>
              <a:gd name="connsiteY45" fmla="*/ 729444 h 1399728"/>
              <a:gd name="connsiteX46" fmla="*/ 1192485 w 1543905"/>
              <a:gd name="connsiteY46" fmla="*/ 729258 h 1399728"/>
              <a:gd name="connsiteX47" fmla="*/ 1192671 w 1543905"/>
              <a:gd name="connsiteY47" fmla="*/ 729072 h 1399728"/>
              <a:gd name="connsiteX48" fmla="*/ 1380381 w 1543905"/>
              <a:gd name="connsiteY48" fmla="*/ 729072 h 1399728"/>
              <a:gd name="connsiteX49" fmla="*/ 1380381 w 1543905"/>
              <a:gd name="connsiteY49" fmla="*/ 617451 h 1399728"/>
              <a:gd name="connsiteX50" fmla="*/ 1192671 w 1543905"/>
              <a:gd name="connsiteY50" fmla="*/ 617451 h 1399728"/>
              <a:gd name="connsiteX51" fmla="*/ 1080678 w 1543905"/>
              <a:gd name="connsiteY51" fmla="*/ 729444 h 1399728"/>
              <a:gd name="connsiteX52" fmla="*/ 1080678 w 1543905"/>
              <a:gd name="connsiteY52" fmla="*/ 1020031 h 1399728"/>
              <a:gd name="connsiteX53" fmla="*/ 1192671 w 1543905"/>
              <a:gd name="connsiteY53" fmla="*/ 1132024 h 1399728"/>
              <a:gd name="connsiteX54" fmla="*/ 1380381 w 1543905"/>
              <a:gd name="connsiteY54" fmla="*/ 1132024 h 1399728"/>
              <a:gd name="connsiteX55" fmla="*/ 1492374 w 1543905"/>
              <a:gd name="connsiteY55" fmla="*/ 1020031 h 1399728"/>
              <a:gd name="connsiteX56" fmla="*/ 1492374 w 1543905"/>
              <a:gd name="connsiteY56" fmla="*/ 729444 h 1399728"/>
              <a:gd name="connsiteX57" fmla="*/ 1380381 w 1543905"/>
              <a:gd name="connsiteY57" fmla="*/ 617451 h 1399728"/>
              <a:gd name="connsiteX58" fmla="*/ 1481956 w 1543905"/>
              <a:gd name="connsiteY58" fmla="*/ 1276201 h 1399728"/>
              <a:gd name="connsiteX59" fmla="*/ 61764 w 1543905"/>
              <a:gd name="connsiteY59" fmla="*/ 1276201 h 1399728"/>
              <a:gd name="connsiteX60" fmla="*/ 0 w 1543905"/>
              <a:gd name="connsiteY60" fmla="*/ 1337965 h 1399728"/>
              <a:gd name="connsiteX61" fmla="*/ 61764 w 1543905"/>
              <a:gd name="connsiteY61" fmla="*/ 1399729 h 1399728"/>
              <a:gd name="connsiteX62" fmla="*/ 1482142 w 1543905"/>
              <a:gd name="connsiteY62" fmla="*/ 1399729 h 1399728"/>
              <a:gd name="connsiteX63" fmla="*/ 1543906 w 1543905"/>
              <a:gd name="connsiteY63" fmla="*/ 1337965 h 1399728"/>
              <a:gd name="connsiteX64" fmla="*/ 1481956 w 1543905"/>
              <a:gd name="connsiteY64" fmla="*/ 1276201 h 1399728"/>
            </a:gdLst>
            <a:rect l="l" t="t" r="r" b="b"/>
            <a:pathLst>
              <a:path w="1543905" h="1399728">
                <a:moveTo>
                  <a:pt x="351048" y="523317"/>
                </a:moveTo>
                <a:cubicBezTo>
                  <a:pt x="351234" y="523317"/>
                  <a:pt x="351234" y="523317"/>
                  <a:pt x="351048" y="523317"/>
                </a:cubicBezTo>
                <a:cubicBezTo>
                  <a:pt x="351234" y="523317"/>
                  <a:pt x="351420" y="523503"/>
                  <a:pt x="351420" y="523503"/>
                </a:cubicBezTo>
                <a:lnTo>
                  <a:pt x="351420" y="1020031"/>
                </a:lnTo>
                <a:lnTo>
                  <a:pt x="351048" y="1020403"/>
                </a:lnTo>
                <a:lnTo>
                  <a:pt x="163525" y="1020403"/>
                </a:lnTo>
                <a:lnTo>
                  <a:pt x="163153" y="1020031"/>
                </a:lnTo>
                <a:lnTo>
                  <a:pt x="163153" y="523503"/>
                </a:lnTo>
                <a:lnTo>
                  <a:pt x="163153" y="523317"/>
                </a:lnTo>
                <a:lnTo>
                  <a:pt x="163339" y="523131"/>
                </a:lnTo>
                <a:lnTo>
                  <a:pt x="351048" y="523131"/>
                </a:lnTo>
                <a:moveTo>
                  <a:pt x="351048" y="411696"/>
                </a:moveTo>
                <a:lnTo>
                  <a:pt x="163339" y="411696"/>
                </a:lnTo>
                <a:cubicBezTo>
                  <a:pt x="101575" y="411696"/>
                  <a:pt x="51346" y="461739"/>
                  <a:pt x="51346" y="523689"/>
                </a:cubicBezTo>
                <a:lnTo>
                  <a:pt x="51346" y="1020217"/>
                </a:lnTo>
                <a:cubicBezTo>
                  <a:pt x="51346" y="1081795"/>
                  <a:pt x="101761" y="1132210"/>
                  <a:pt x="163339" y="1132210"/>
                </a:cubicBezTo>
                <a:lnTo>
                  <a:pt x="351048" y="1132210"/>
                </a:lnTo>
                <a:cubicBezTo>
                  <a:pt x="412626" y="1132210"/>
                  <a:pt x="463042" y="1081795"/>
                  <a:pt x="463042" y="1020217"/>
                </a:cubicBezTo>
                <a:lnTo>
                  <a:pt x="463042" y="523503"/>
                </a:lnTo>
                <a:cubicBezTo>
                  <a:pt x="463042" y="461739"/>
                  <a:pt x="412998" y="411696"/>
                  <a:pt x="351048" y="411696"/>
                </a:cubicBezTo>
                <a:close/>
                <a:moveTo>
                  <a:pt x="865808" y="111621"/>
                </a:moveTo>
                <a:cubicBezTo>
                  <a:pt x="865994" y="111621"/>
                  <a:pt x="866180" y="111807"/>
                  <a:pt x="866180" y="111807"/>
                </a:cubicBezTo>
                <a:lnTo>
                  <a:pt x="866180" y="1020031"/>
                </a:lnTo>
                <a:lnTo>
                  <a:pt x="865808" y="1020403"/>
                </a:lnTo>
                <a:lnTo>
                  <a:pt x="678284" y="1020403"/>
                </a:lnTo>
                <a:lnTo>
                  <a:pt x="677912" y="1020031"/>
                </a:lnTo>
                <a:lnTo>
                  <a:pt x="677912" y="111993"/>
                </a:lnTo>
                <a:lnTo>
                  <a:pt x="677912" y="111807"/>
                </a:lnTo>
                <a:lnTo>
                  <a:pt x="678098" y="111621"/>
                </a:lnTo>
                <a:lnTo>
                  <a:pt x="865808" y="111621"/>
                </a:lnTo>
                <a:moveTo>
                  <a:pt x="865808" y="0"/>
                </a:moveTo>
                <a:lnTo>
                  <a:pt x="677912" y="0"/>
                </a:lnTo>
                <a:cubicBezTo>
                  <a:pt x="616148" y="0"/>
                  <a:pt x="565919" y="50043"/>
                  <a:pt x="565919" y="111993"/>
                </a:cubicBezTo>
                <a:lnTo>
                  <a:pt x="565919" y="1020217"/>
                </a:lnTo>
                <a:cubicBezTo>
                  <a:pt x="565919" y="1081795"/>
                  <a:pt x="616335" y="1132210"/>
                  <a:pt x="677912" y="1132210"/>
                </a:cubicBezTo>
                <a:lnTo>
                  <a:pt x="865622" y="1132210"/>
                </a:lnTo>
                <a:cubicBezTo>
                  <a:pt x="927199" y="1132210"/>
                  <a:pt x="977615" y="1081795"/>
                  <a:pt x="977615" y="1020217"/>
                </a:cubicBezTo>
                <a:lnTo>
                  <a:pt x="977615" y="111993"/>
                </a:lnTo>
                <a:cubicBezTo>
                  <a:pt x="977615" y="50043"/>
                  <a:pt x="927571" y="0"/>
                  <a:pt x="865808" y="0"/>
                </a:cubicBezTo>
                <a:close/>
                <a:moveTo>
                  <a:pt x="1380381" y="729072"/>
                </a:moveTo>
                <a:cubicBezTo>
                  <a:pt x="1380567" y="729072"/>
                  <a:pt x="1380753" y="729258"/>
                  <a:pt x="1380753" y="729258"/>
                </a:cubicBezTo>
                <a:lnTo>
                  <a:pt x="1380753" y="1020031"/>
                </a:lnTo>
                <a:lnTo>
                  <a:pt x="1380381" y="1020403"/>
                </a:lnTo>
                <a:lnTo>
                  <a:pt x="1192858" y="1020403"/>
                </a:lnTo>
                <a:lnTo>
                  <a:pt x="1192485" y="1020031"/>
                </a:lnTo>
                <a:lnTo>
                  <a:pt x="1192485" y="729444"/>
                </a:lnTo>
                <a:lnTo>
                  <a:pt x="1192485" y="729258"/>
                </a:lnTo>
                <a:lnTo>
                  <a:pt x="1192671" y="729072"/>
                </a:lnTo>
                <a:lnTo>
                  <a:pt x="1380381" y="729072"/>
                </a:lnTo>
                <a:moveTo>
                  <a:pt x="1380381" y="617451"/>
                </a:moveTo>
                <a:lnTo>
                  <a:pt x="1192671" y="617451"/>
                </a:lnTo>
                <a:cubicBezTo>
                  <a:pt x="1130908" y="617451"/>
                  <a:pt x="1080678" y="667494"/>
                  <a:pt x="1080678" y="729444"/>
                </a:cubicBezTo>
                <a:lnTo>
                  <a:pt x="1080678" y="1020031"/>
                </a:lnTo>
                <a:cubicBezTo>
                  <a:pt x="1080678" y="1081608"/>
                  <a:pt x="1131094" y="1132024"/>
                  <a:pt x="1192671" y="1132024"/>
                </a:cubicBezTo>
                <a:lnTo>
                  <a:pt x="1380381" y="1132024"/>
                </a:lnTo>
                <a:cubicBezTo>
                  <a:pt x="1441959" y="1132024"/>
                  <a:pt x="1492374" y="1081608"/>
                  <a:pt x="1492374" y="1020031"/>
                </a:cubicBezTo>
                <a:lnTo>
                  <a:pt x="1492374" y="729444"/>
                </a:lnTo>
                <a:cubicBezTo>
                  <a:pt x="1492374" y="667680"/>
                  <a:pt x="1442145" y="617451"/>
                  <a:pt x="1380381" y="617451"/>
                </a:cubicBezTo>
                <a:close/>
                <a:moveTo>
                  <a:pt x="1481956" y="1276201"/>
                </a:moveTo>
                <a:lnTo>
                  <a:pt x="61764" y="1276201"/>
                </a:lnTo>
                <a:cubicBezTo>
                  <a:pt x="27719" y="1276201"/>
                  <a:pt x="0" y="1303920"/>
                  <a:pt x="0" y="1337965"/>
                </a:cubicBezTo>
                <a:cubicBezTo>
                  <a:pt x="0" y="1372009"/>
                  <a:pt x="27719" y="1399729"/>
                  <a:pt x="61764" y="1399729"/>
                </a:cubicBezTo>
                <a:lnTo>
                  <a:pt x="1482142" y="1399729"/>
                </a:lnTo>
                <a:cubicBezTo>
                  <a:pt x="1516187" y="1399729"/>
                  <a:pt x="1543906" y="1372009"/>
                  <a:pt x="1543906" y="1337965"/>
                </a:cubicBezTo>
                <a:cubicBezTo>
                  <a:pt x="1543720" y="1303734"/>
                  <a:pt x="1516187" y="1276201"/>
                  <a:pt x="1481956" y="1276201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787215" y="385281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计算机二级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5400000" flipH="0" flipV="0">
            <a:off x="4927488" y="-3337448"/>
            <a:ext cx="99060" cy="863323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bg1"/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19381400" flipH="1" flipV="0">
            <a:off x="78135" y="464640"/>
            <a:ext cx="653381" cy="436022"/>
          </a:xfrm>
          <a:custGeom>
            <a:avLst/>
            <a:gdLst>
              <a:gd name="connsiteX0" fmla="*/ 362469 w 653381"/>
              <a:gd name="connsiteY0" fmla="*/ 4241 h 436022"/>
              <a:gd name="connsiteX1" fmla="*/ 396364 w 653381"/>
              <a:gd name="connsiteY1" fmla="*/ 61368 h 436022"/>
              <a:gd name="connsiteX2" fmla="*/ 396732 w 653381"/>
              <a:gd name="connsiteY2" fmla="*/ 137992 h 436022"/>
              <a:gd name="connsiteX3" fmla="*/ 572317 w 653381"/>
              <a:gd name="connsiteY3" fmla="*/ 137992 h 436022"/>
              <a:gd name="connsiteX4" fmla="*/ 653381 w 653381"/>
              <a:gd name="connsiteY4" fmla="*/ 219056 h 436022"/>
              <a:gd name="connsiteX5" fmla="*/ 572317 w 653381"/>
              <a:gd name="connsiteY5" fmla="*/ 300120 h 436022"/>
              <a:gd name="connsiteX6" fmla="*/ 397511 w 653381"/>
              <a:gd name="connsiteY6" fmla="*/ 300120 h 436022"/>
              <a:gd name="connsiteX7" fmla="*/ 397862 w 653381"/>
              <a:gd name="connsiteY7" fmla="*/ 373034 h 436022"/>
              <a:gd name="connsiteX8" fmla="*/ 305140 w 653381"/>
              <a:gd name="connsiteY8" fmla="*/ 427039 h 436022"/>
              <a:gd name="connsiteX9" fmla="*/ 33218 w 653381"/>
              <a:gd name="connsiteY9" fmla="*/ 271065 h 436022"/>
              <a:gd name="connsiteX10" fmla="*/ 33021 w 653381"/>
              <a:gd name="connsiteY10" fmla="*/ 163763 h 436022"/>
              <a:gd name="connsiteX11" fmla="*/ 302805 w 653381"/>
              <a:gd name="connsiteY11" fmla="*/ 7703 h 436022"/>
              <a:gd name="connsiteX12" fmla="*/ 362469 w 653381"/>
              <a:gd name="connsiteY12" fmla="*/ 4241 h 436022"/>
            </a:gdLst>
            <a:rect l="l" t="t" r="r" b="b"/>
            <a:pathLst>
              <a:path w="653381" h="436022">
                <a:moveTo>
                  <a:pt x="362469" y="4241"/>
                </a:moveTo>
                <a:cubicBezTo>
                  <a:pt x="378628" y="10999"/>
                  <a:pt x="392701" y="27110"/>
                  <a:pt x="396364" y="61368"/>
                </a:cubicBezTo>
                <a:lnTo>
                  <a:pt x="396732" y="137992"/>
                </a:lnTo>
                <a:lnTo>
                  <a:pt x="572317" y="137992"/>
                </a:lnTo>
                <a:cubicBezTo>
                  <a:pt x="617087" y="137992"/>
                  <a:pt x="653381" y="174286"/>
                  <a:pt x="653381" y="219056"/>
                </a:cubicBezTo>
                <a:cubicBezTo>
                  <a:pt x="653381" y="263826"/>
                  <a:pt x="617087" y="300120"/>
                  <a:pt x="572317" y="300120"/>
                </a:cubicBezTo>
                <a:lnTo>
                  <a:pt x="397511" y="300120"/>
                </a:lnTo>
                <a:lnTo>
                  <a:pt x="397862" y="373034"/>
                </a:lnTo>
                <a:cubicBezTo>
                  <a:pt x="397862" y="373034"/>
                  <a:pt x="389002" y="464424"/>
                  <a:pt x="305140" y="427039"/>
                </a:cubicBezTo>
                <a:lnTo>
                  <a:pt x="33218" y="271065"/>
                </a:lnTo>
                <a:cubicBezTo>
                  <a:pt x="33218" y="271065"/>
                  <a:pt x="-41392" y="217550"/>
                  <a:pt x="33021" y="163763"/>
                </a:cubicBezTo>
                <a:lnTo>
                  <a:pt x="302805" y="7703"/>
                </a:lnTo>
                <a:cubicBezTo>
                  <a:pt x="302805" y="7703"/>
                  <a:pt x="335536" y="-7020"/>
                  <a:pt x="362469" y="4241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/>
          <p:cNvPicPr>
            <a:picLocks noChangeAspect="1"/>
          </p:cNvPicPr>
          <p:nvPr/>
        </p:nvPicPr>
        <p:blipFill>
          <a:blip r:embed="rId2">
            <a:alphaModFix amt="85000"/>
          </a:blip>
          <a:srcRect l="552" t="376" r="552" b="376"/>
          <a:stretch>
            <a:fillRect/>
          </a:stretch>
        </p:blipFill>
        <p:spPr>
          <a:xfrm rot="0" flipH="0" flipV="0">
            <a:off x="0" y="0"/>
            <a:ext cx="12192000" cy="6858001"/>
          </a:xfrm>
          <a:custGeom>
            <a:avLst/>
            <a:gdLst>
              <a:gd name="connsiteX0" fmla="*/ 0 w 12192000"/>
              <a:gd name="connsiteY0" fmla="*/ 0 h 6858001"/>
              <a:gd name="connsiteX1" fmla="*/ 12192000 w 12192000"/>
              <a:gd name="connsiteY1" fmla="*/ 0 h 6858001"/>
              <a:gd name="connsiteX2" fmla="*/ 12192000 w 12192000"/>
              <a:gd name="connsiteY2" fmla="*/ 6858001 h 6858001"/>
              <a:gd name="connsiteX3" fmla="*/ 0 w 12192000"/>
              <a:gd name="connsiteY3" fmla="*/ 6858001 h 6858001"/>
            </a:gdLst>
            <a:rect l="l" t="t" r="r" b="b"/>
            <a:pathLst>
              <a:path w="12192000" h="6858001">
                <a:moveTo>
                  <a:pt x="0" y="0"/>
                </a:moveTo>
                <a:lnTo>
                  <a:pt x="12192000" y="0"/>
                </a:lnTo>
                <a:lnTo>
                  <a:pt x="12192000" y="6858001"/>
                </a:lnTo>
                <a:lnTo>
                  <a:pt x="0" y="6858001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 rot="0" flipH="0" flipV="0">
            <a:off x="2782731" y="5782781"/>
            <a:ext cx="8672669" cy="54844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10480669" y="5095870"/>
            <a:ext cx="2076462" cy="2076462"/>
          </a:xfrm>
          <a:prstGeom prst="flowChartConnector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660400" y="1130300"/>
            <a:ext cx="10858500" cy="5003801"/>
          </a:xfrm>
          <a:prstGeom prst="roundRect">
            <a:avLst>
              <a:gd name="adj" fmla="val 9747"/>
            </a:avLst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10283825" y="708107"/>
            <a:ext cx="1228797" cy="152590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11315699" y="2366047"/>
            <a:ext cx="408149" cy="408149"/>
          </a:xfrm>
          <a:prstGeom prst="flowChartConnector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1" flipV="0">
            <a:off x="1784963" y="441656"/>
            <a:ext cx="2121194" cy="126752"/>
          </a:xfrm>
          <a:prstGeom prst="rect">
            <a:avLst/>
          </a:prstGeom>
          <a:solidFill>
            <a:schemeClr val="tx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1" flipV="0">
            <a:off x="1907911" y="1"/>
            <a:ext cx="919425" cy="6858000"/>
          </a:xfrm>
          <a:prstGeom prst="rect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643180" flipH="1" flipV="0">
            <a:off x="3672259" y="2094091"/>
            <a:ext cx="1056408" cy="1056408"/>
          </a:xfrm>
          <a:prstGeom prst="chord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1" flipV="0">
            <a:off x="1784963" y="780523"/>
            <a:ext cx="2121194" cy="126752"/>
          </a:xfrm>
          <a:prstGeom prst="rect">
            <a:avLst/>
          </a:prstGeom>
          <a:solidFill>
            <a:schemeClr val="tx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1" flipV="0">
            <a:off x="2431514" y="2831069"/>
            <a:ext cx="2379559" cy="2379559"/>
          </a:xfrm>
          <a:prstGeom prst="teardrop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1" flipV="0">
            <a:off x="1784963" y="3157475"/>
            <a:ext cx="2121194" cy="531165"/>
          </a:xfrm>
          <a:prstGeom prst="rect">
            <a:avLst/>
          </a:prstGeom>
          <a:solidFill>
            <a:schemeClr val="tx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1" flipV="0">
            <a:off x="0" y="1"/>
            <a:ext cx="1635014" cy="6858000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0" flipH="1" flipV="0">
            <a:off x="551924" y="3157475"/>
            <a:ext cx="531165" cy="531165"/>
          </a:xfrm>
          <a:prstGeom prst="flowChartConnector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0" flipH="1" flipV="0">
            <a:off x="89656" y="0"/>
            <a:ext cx="1455702" cy="6858000"/>
          </a:xfrm>
          <a:prstGeom prst="flowChartConnector">
            <a:avLst/>
          </a:prstGeom>
          <a:noFill/>
          <a:ln w="15875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0" flipH="1" flipV="0">
            <a:off x="1635014" y="0"/>
            <a:ext cx="294304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0" flipH="0" flipV="0">
            <a:off x="5541565" y="526776"/>
            <a:ext cx="1832739" cy="280011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72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Sans R"/>
                <a:ea typeface="OPPOSans R"/>
                <a:cs typeface="OPPOSans R"/>
              </a:rPr>
              <a:t>05</a:t>
            </a: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rot="0" flipH="0" flipV="0">
            <a:off x="5541565" y="3556959"/>
            <a:ext cx="5621735" cy="222582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40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个人优势</a:t>
            </a:r>
            <a:endParaRPr kumimoji="1" lang="zh-CN" altLang="en-US"/>
          </a:p>
        </p:txBody>
      </p:sp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0" y="0"/>
            <a:ext cx="12192000" cy="6858000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0" flipV="0">
            <a:off x="660400" y="2804160"/>
            <a:ext cx="5439458" cy="251714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6824039" y="1603801"/>
            <a:ext cx="3794760" cy="3794760"/>
          </a:xfrm>
          <a:prstGeom prst="ellipse">
            <a:avLst/>
          </a:prstGeom>
          <a:gradFill>
            <a:gsLst>
              <a:gs pos="0">
                <a:schemeClr val="accent2"/>
              </a:gs>
              <a:gs pos="82000">
                <a:schemeClr val="accent2">
                  <a:lumMod val="20000"/>
                  <a:lumOff val="80000"/>
                </a:schemeClr>
              </a:gs>
            </a:gsLst>
            <a:lin ang="36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6997145" y="1677493"/>
            <a:ext cx="3794760" cy="3794760"/>
          </a:xfrm>
          <a:prstGeom prst="ellipse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6" name=""/>
          <p:cNvPicPr>
            <a:picLocks noChangeAspect="1"/>
          </p:cNvPicPr>
          <p:nvPr/>
        </p:nvPicPr>
        <p:blipFill>
          <a:blip r:embed="rId2">
            <a:alphaModFix amt="100000"/>
          </a:blip>
          <a:srcRect l="32468" t="3257" r="21491" b="14591"/>
          <a:stretch>
            <a:fillRect/>
          </a:stretch>
        </p:blipFill>
        <p:spPr>
          <a:xfrm rot="0" flipH="0" flipV="0">
            <a:off x="7212949" y="1854779"/>
            <a:ext cx="3471826" cy="3471826"/>
          </a:xfrm>
          <a:custGeom>
            <a:avLst/>
            <a:gdLst/>
            <a:rect l="l" t="t" r="r" b="b"/>
            <a:pathLst>
              <a:path w="3471826" h="3471826">
                <a:moveTo>
                  <a:pt x="1735913" y="0"/>
                </a:moveTo>
                <a:cubicBezTo>
                  <a:pt x="2694631" y="0"/>
                  <a:pt x="3471826" y="777195"/>
                  <a:pt x="3471826" y="1735913"/>
                </a:cubicBezTo>
                <a:cubicBezTo>
                  <a:pt x="3471826" y="2694631"/>
                  <a:pt x="2694631" y="3471826"/>
                  <a:pt x="1735913" y="3471826"/>
                </a:cubicBezTo>
                <a:cubicBezTo>
                  <a:pt x="777195" y="3471826"/>
                  <a:pt x="0" y="2694631"/>
                  <a:pt x="0" y="1735913"/>
                </a:cubicBezTo>
                <a:cubicBezTo>
                  <a:pt x="0" y="777195"/>
                  <a:pt x="777195" y="0"/>
                  <a:pt x="1735913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7" name="标题 1"/>
          <p:cNvSpPr txBox="1"/>
          <p:nvPr/>
        </p:nvSpPr>
        <p:spPr>
          <a:xfrm rot="0" flipH="0" flipV="0">
            <a:off x="9724140" y="4424713"/>
            <a:ext cx="981404" cy="981404"/>
          </a:xfrm>
          <a:prstGeom prst="ellipse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10037884" y="4731407"/>
            <a:ext cx="353916" cy="368016"/>
          </a:xfrm>
          <a:custGeom>
            <a:avLst/>
            <a:gdLst>
              <a:gd name="connsiteX0" fmla="*/ 198153 w 692417"/>
              <a:gd name="connsiteY0" fmla="*/ 663680 h 720001"/>
              <a:gd name="connsiteX1" fmla="*/ 239787 w 692417"/>
              <a:gd name="connsiteY1" fmla="*/ 663680 h 720001"/>
              <a:gd name="connsiteX2" fmla="*/ 295235 w 692417"/>
              <a:gd name="connsiteY2" fmla="*/ 663680 h 720001"/>
              <a:gd name="connsiteX3" fmla="*/ 397182 w 692417"/>
              <a:gd name="connsiteY3" fmla="*/ 663680 h 720001"/>
              <a:gd name="connsiteX4" fmla="*/ 452630 w 692417"/>
              <a:gd name="connsiteY4" fmla="*/ 663680 h 720001"/>
              <a:gd name="connsiteX5" fmla="*/ 494264 w 692417"/>
              <a:gd name="connsiteY5" fmla="*/ 663680 h 720001"/>
              <a:gd name="connsiteX6" fmla="*/ 522425 w 692417"/>
              <a:gd name="connsiteY6" fmla="*/ 691841 h 720001"/>
              <a:gd name="connsiteX7" fmla="*/ 494264 w 692417"/>
              <a:gd name="connsiteY7" fmla="*/ 720001 h 720001"/>
              <a:gd name="connsiteX8" fmla="*/ 452630 w 692417"/>
              <a:gd name="connsiteY8" fmla="*/ 720001 h 720001"/>
              <a:gd name="connsiteX9" fmla="*/ 397182 w 692417"/>
              <a:gd name="connsiteY9" fmla="*/ 720001 h 720001"/>
              <a:gd name="connsiteX10" fmla="*/ 295235 w 692417"/>
              <a:gd name="connsiteY10" fmla="*/ 720001 h 720001"/>
              <a:gd name="connsiteX11" fmla="*/ 239787 w 692417"/>
              <a:gd name="connsiteY11" fmla="*/ 720001 h 720001"/>
              <a:gd name="connsiteX12" fmla="*/ 198153 w 692417"/>
              <a:gd name="connsiteY12" fmla="*/ 720001 h 720001"/>
              <a:gd name="connsiteX13" fmla="*/ 169992 w 692417"/>
              <a:gd name="connsiteY13" fmla="*/ 691841 h 720001"/>
              <a:gd name="connsiteX14" fmla="*/ 198153 w 692417"/>
              <a:gd name="connsiteY14" fmla="*/ 663680 h 720001"/>
              <a:gd name="connsiteX15" fmla="*/ 154400 w 692417"/>
              <a:gd name="connsiteY15" fmla="*/ 572143 h 720001"/>
              <a:gd name="connsiteX16" fmla="*/ 154241 w 692417"/>
              <a:gd name="connsiteY16" fmla="*/ 572597 h 720001"/>
              <a:gd name="connsiteX17" fmla="*/ 160423 w 692417"/>
              <a:gd name="connsiteY17" fmla="*/ 572597 h 720001"/>
              <a:gd name="connsiteX18" fmla="*/ 346215 w 692417"/>
              <a:gd name="connsiteY18" fmla="*/ 0 h 720001"/>
              <a:gd name="connsiteX19" fmla="*/ 456041 w 692417"/>
              <a:gd name="connsiteY19" fmla="*/ 22341 h 720001"/>
              <a:gd name="connsiteX20" fmla="*/ 545873 w 692417"/>
              <a:gd name="connsiteY20" fmla="*/ 82980 h 720001"/>
              <a:gd name="connsiteX21" fmla="*/ 606513 w 692417"/>
              <a:gd name="connsiteY21" fmla="*/ 172812 h 720001"/>
              <a:gd name="connsiteX22" fmla="*/ 628853 w 692417"/>
              <a:gd name="connsiteY22" fmla="*/ 282638 h 720001"/>
              <a:gd name="connsiteX23" fmla="*/ 628853 w 692417"/>
              <a:gd name="connsiteY23" fmla="*/ 493091 h 720001"/>
              <a:gd name="connsiteX24" fmla="*/ 687990 w 692417"/>
              <a:gd name="connsiteY24" fmla="*/ 585551 h 720001"/>
              <a:gd name="connsiteX25" fmla="*/ 688929 w 692417"/>
              <a:gd name="connsiteY25" fmla="*/ 614275 h 720001"/>
              <a:gd name="connsiteX26" fmla="*/ 664336 w 692417"/>
              <a:gd name="connsiteY26" fmla="*/ 628918 h 720001"/>
              <a:gd name="connsiteX27" fmla="*/ 28189 w 692417"/>
              <a:gd name="connsiteY27" fmla="*/ 628918 h 720001"/>
              <a:gd name="connsiteX28" fmla="*/ 3596 w 692417"/>
              <a:gd name="connsiteY28" fmla="*/ 614462 h 720001"/>
              <a:gd name="connsiteX29" fmla="*/ 4159 w 692417"/>
              <a:gd name="connsiteY29" fmla="*/ 585927 h 720001"/>
              <a:gd name="connsiteX30" fmla="*/ 63578 w 692417"/>
              <a:gd name="connsiteY30" fmla="*/ 489336 h 720001"/>
              <a:gd name="connsiteX31" fmla="*/ 63578 w 692417"/>
              <a:gd name="connsiteY31" fmla="*/ 282638 h 720001"/>
              <a:gd name="connsiteX32" fmla="*/ 85919 w 692417"/>
              <a:gd name="connsiteY32" fmla="*/ 172812 h 720001"/>
              <a:gd name="connsiteX33" fmla="*/ 146558 w 692417"/>
              <a:gd name="connsiteY33" fmla="*/ 82980 h 720001"/>
              <a:gd name="connsiteX34" fmla="*/ 236389 w 692417"/>
              <a:gd name="connsiteY34" fmla="*/ 22341 h 720001"/>
              <a:gd name="connsiteX35" fmla="*/ 346215 w 692417"/>
              <a:gd name="connsiteY35" fmla="*/ 0 h 720001"/>
            </a:gdLst>
            <a:rect l="l" t="t" r="r" b="b"/>
            <a:pathLst>
              <a:path w="692417" h="720001">
                <a:moveTo>
                  <a:pt x="198153" y="663680"/>
                </a:moveTo>
                <a:lnTo>
                  <a:pt x="239787" y="663680"/>
                </a:lnTo>
                <a:lnTo>
                  <a:pt x="295235" y="663680"/>
                </a:lnTo>
                <a:lnTo>
                  <a:pt x="397182" y="663680"/>
                </a:lnTo>
                <a:lnTo>
                  <a:pt x="452630" y="663680"/>
                </a:lnTo>
                <a:lnTo>
                  <a:pt x="494264" y="663680"/>
                </a:lnTo>
                <a:cubicBezTo>
                  <a:pt x="509847" y="663680"/>
                  <a:pt x="522425" y="676259"/>
                  <a:pt x="522425" y="691841"/>
                </a:cubicBezTo>
                <a:cubicBezTo>
                  <a:pt x="522425" y="707423"/>
                  <a:pt x="509753" y="720001"/>
                  <a:pt x="494264" y="720001"/>
                </a:cubicBezTo>
                <a:lnTo>
                  <a:pt x="452630" y="720001"/>
                </a:lnTo>
                <a:lnTo>
                  <a:pt x="397182" y="720001"/>
                </a:lnTo>
                <a:lnTo>
                  <a:pt x="295235" y="720001"/>
                </a:lnTo>
                <a:lnTo>
                  <a:pt x="239787" y="720001"/>
                </a:lnTo>
                <a:lnTo>
                  <a:pt x="198153" y="720001"/>
                </a:lnTo>
                <a:cubicBezTo>
                  <a:pt x="182571" y="720001"/>
                  <a:pt x="169992" y="707423"/>
                  <a:pt x="169992" y="691841"/>
                </a:cubicBezTo>
                <a:cubicBezTo>
                  <a:pt x="169992" y="676259"/>
                  <a:pt x="182571" y="663680"/>
                  <a:pt x="198153" y="663680"/>
                </a:cubicBezTo>
                <a:close/>
                <a:moveTo>
                  <a:pt x="154400" y="572143"/>
                </a:moveTo>
                <a:lnTo>
                  <a:pt x="154241" y="572597"/>
                </a:lnTo>
                <a:lnTo>
                  <a:pt x="160423" y="572597"/>
                </a:lnTo>
                <a:close/>
                <a:moveTo>
                  <a:pt x="346215" y="0"/>
                </a:moveTo>
                <a:cubicBezTo>
                  <a:pt x="384232" y="0"/>
                  <a:pt x="421122" y="7510"/>
                  <a:pt x="456041" y="22341"/>
                </a:cubicBezTo>
                <a:cubicBezTo>
                  <a:pt x="489646" y="36609"/>
                  <a:pt x="519872" y="57072"/>
                  <a:pt x="545873" y="82980"/>
                </a:cubicBezTo>
                <a:cubicBezTo>
                  <a:pt x="571875" y="108981"/>
                  <a:pt x="592245" y="139207"/>
                  <a:pt x="606513" y="172812"/>
                </a:cubicBezTo>
                <a:cubicBezTo>
                  <a:pt x="621344" y="207637"/>
                  <a:pt x="628853" y="244621"/>
                  <a:pt x="628853" y="282638"/>
                </a:cubicBezTo>
                <a:lnTo>
                  <a:pt x="628853" y="493091"/>
                </a:lnTo>
                <a:lnTo>
                  <a:pt x="687990" y="585551"/>
                </a:lnTo>
                <a:cubicBezTo>
                  <a:pt x="693528" y="594187"/>
                  <a:pt x="693904" y="605263"/>
                  <a:pt x="688929" y="614275"/>
                </a:cubicBezTo>
                <a:cubicBezTo>
                  <a:pt x="684048" y="623286"/>
                  <a:pt x="674567" y="628918"/>
                  <a:pt x="664336" y="628918"/>
                </a:cubicBezTo>
                <a:lnTo>
                  <a:pt x="28189" y="628918"/>
                </a:lnTo>
                <a:cubicBezTo>
                  <a:pt x="17958" y="628918"/>
                  <a:pt x="8571" y="623380"/>
                  <a:pt x="3596" y="614462"/>
                </a:cubicBezTo>
                <a:cubicBezTo>
                  <a:pt x="-1380" y="605545"/>
                  <a:pt x="-1192" y="594656"/>
                  <a:pt x="4159" y="585927"/>
                </a:cubicBezTo>
                <a:lnTo>
                  <a:pt x="63578" y="489336"/>
                </a:lnTo>
                <a:lnTo>
                  <a:pt x="63578" y="282638"/>
                </a:lnTo>
                <a:cubicBezTo>
                  <a:pt x="63578" y="244621"/>
                  <a:pt x="71087" y="207731"/>
                  <a:pt x="85919" y="172812"/>
                </a:cubicBezTo>
                <a:cubicBezTo>
                  <a:pt x="100186" y="139207"/>
                  <a:pt x="120650" y="108981"/>
                  <a:pt x="146558" y="82980"/>
                </a:cubicBezTo>
                <a:cubicBezTo>
                  <a:pt x="172465" y="56978"/>
                  <a:pt x="202785" y="36609"/>
                  <a:pt x="236389" y="22341"/>
                </a:cubicBezTo>
                <a:cubicBezTo>
                  <a:pt x="271214" y="7510"/>
                  <a:pt x="308199" y="0"/>
                  <a:pt x="346215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10286733" y="3336851"/>
            <a:ext cx="723740" cy="723740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10510024" y="3573084"/>
            <a:ext cx="277158" cy="251275"/>
          </a:xfrm>
          <a:custGeom>
            <a:avLst/>
            <a:gdLst>
              <a:gd name="connsiteX0" fmla="*/ 31770 w 794163"/>
              <a:gd name="connsiteY0" fmla="*/ 656460 h 720001"/>
              <a:gd name="connsiteX1" fmla="*/ 762297 w 794163"/>
              <a:gd name="connsiteY1" fmla="*/ 656460 h 720001"/>
              <a:gd name="connsiteX2" fmla="*/ 794163 w 794163"/>
              <a:gd name="connsiteY2" fmla="*/ 688230 h 720001"/>
              <a:gd name="connsiteX3" fmla="*/ 762392 w 794163"/>
              <a:gd name="connsiteY3" fmla="*/ 720001 h 720001"/>
              <a:gd name="connsiteX4" fmla="*/ 31770 w 794163"/>
              <a:gd name="connsiteY4" fmla="*/ 720001 h 720001"/>
              <a:gd name="connsiteX5" fmla="*/ 0 w 794163"/>
              <a:gd name="connsiteY5" fmla="*/ 688230 h 720001"/>
              <a:gd name="connsiteX6" fmla="*/ 31770 w 794163"/>
              <a:gd name="connsiteY6" fmla="*/ 656460 h 720001"/>
              <a:gd name="connsiteX7" fmla="*/ 613493 w 794163"/>
              <a:gd name="connsiteY7" fmla="*/ 317608 h 720001"/>
              <a:gd name="connsiteX8" fmla="*/ 710048 w 794163"/>
              <a:gd name="connsiteY8" fmla="*/ 317608 h 720001"/>
              <a:gd name="connsiteX9" fmla="*/ 767655 w 794163"/>
              <a:gd name="connsiteY9" fmla="*/ 375216 h 720001"/>
              <a:gd name="connsiteX10" fmla="*/ 767655 w 794163"/>
              <a:gd name="connsiteY10" fmla="*/ 524689 h 720001"/>
              <a:gd name="connsiteX11" fmla="*/ 710048 w 794163"/>
              <a:gd name="connsiteY11" fmla="*/ 582297 h 720001"/>
              <a:gd name="connsiteX12" fmla="*/ 613493 w 794163"/>
              <a:gd name="connsiteY12" fmla="*/ 582297 h 720001"/>
              <a:gd name="connsiteX13" fmla="*/ 555885 w 794163"/>
              <a:gd name="connsiteY13" fmla="*/ 524689 h 720001"/>
              <a:gd name="connsiteX14" fmla="*/ 555885 w 794163"/>
              <a:gd name="connsiteY14" fmla="*/ 375216 h 720001"/>
              <a:gd name="connsiteX15" fmla="*/ 613493 w 794163"/>
              <a:gd name="connsiteY15" fmla="*/ 317608 h 720001"/>
              <a:gd name="connsiteX16" fmla="*/ 84019 w 794163"/>
              <a:gd name="connsiteY16" fmla="*/ 211770 h 720001"/>
              <a:gd name="connsiteX17" fmla="*/ 180574 w 794163"/>
              <a:gd name="connsiteY17" fmla="*/ 211770 h 720001"/>
              <a:gd name="connsiteX18" fmla="*/ 238182 w 794163"/>
              <a:gd name="connsiteY18" fmla="*/ 269282 h 720001"/>
              <a:gd name="connsiteX19" fmla="*/ 238182 w 794163"/>
              <a:gd name="connsiteY19" fmla="*/ 524785 h 720001"/>
              <a:gd name="connsiteX20" fmla="*/ 180574 w 794163"/>
              <a:gd name="connsiteY20" fmla="*/ 582393 h 720001"/>
              <a:gd name="connsiteX21" fmla="*/ 84019 w 794163"/>
              <a:gd name="connsiteY21" fmla="*/ 582393 h 720001"/>
              <a:gd name="connsiteX22" fmla="*/ 26411 w 794163"/>
              <a:gd name="connsiteY22" fmla="*/ 524785 h 720001"/>
              <a:gd name="connsiteX23" fmla="*/ 26411 w 794163"/>
              <a:gd name="connsiteY23" fmla="*/ 269378 h 720001"/>
              <a:gd name="connsiteX24" fmla="*/ 84019 w 794163"/>
              <a:gd name="connsiteY24" fmla="*/ 211770 h 720001"/>
              <a:gd name="connsiteX25" fmla="*/ 348708 w 794163"/>
              <a:gd name="connsiteY25" fmla="*/ 0 h 720001"/>
              <a:gd name="connsiteX26" fmla="*/ 445359 w 794163"/>
              <a:gd name="connsiteY26" fmla="*/ 0 h 720001"/>
              <a:gd name="connsiteX27" fmla="*/ 502871 w 794163"/>
              <a:gd name="connsiteY27" fmla="*/ 57607 h 720001"/>
              <a:gd name="connsiteX28" fmla="*/ 502871 w 794163"/>
              <a:gd name="connsiteY28" fmla="*/ 524785 h 720001"/>
              <a:gd name="connsiteX29" fmla="*/ 445263 w 794163"/>
              <a:gd name="connsiteY29" fmla="*/ 582393 h 720001"/>
              <a:gd name="connsiteX30" fmla="*/ 348708 w 794163"/>
              <a:gd name="connsiteY30" fmla="*/ 582393 h 720001"/>
              <a:gd name="connsiteX31" fmla="*/ 291100 w 794163"/>
              <a:gd name="connsiteY31" fmla="*/ 524785 h 720001"/>
              <a:gd name="connsiteX32" fmla="*/ 291100 w 794163"/>
              <a:gd name="connsiteY32" fmla="*/ 57607 h 720001"/>
              <a:gd name="connsiteX33" fmla="*/ 348708 w 794163"/>
              <a:gd name="connsiteY33" fmla="*/ 0 h 720001"/>
            </a:gdLst>
            <a:rect l="l" t="t" r="r" b="b"/>
            <a:pathLst>
              <a:path w="794163" h="720001">
                <a:moveTo>
                  <a:pt x="31770" y="656460"/>
                </a:moveTo>
                <a:lnTo>
                  <a:pt x="762297" y="656460"/>
                </a:lnTo>
                <a:cubicBezTo>
                  <a:pt x="779904" y="656460"/>
                  <a:pt x="794067" y="670622"/>
                  <a:pt x="794163" y="688230"/>
                </a:cubicBezTo>
                <a:cubicBezTo>
                  <a:pt x="794163" y="705742"/>
                  <a:pt x="779904" y="720001"/>
                  <a:pt x="762392" y="720001"/>
                </a:cubicBezTo>
                <a:lnTo>
                  <a:pt x="31770" y="720001"/>
                </a:lnTo>
                <a:cubicBezTo>
                  <a:pt x="14258" y="720001"/>
                  <a:pt x="0" y="705742"/>
                  <a:pt x="0" y="688230"/>
                </a:cubicBezTo>
                <a:cubicBezTo>
                  <a:pt x="0" y="670718"/>
                  <a:pt x="14258" y="656460"/>
                  <a:pt x="31770" y="656460"/>
                </a:cubicBezTo>
                <a:close/>
                <a:moveTo>
                  <a:pt x="613493" y="317608"/>
                </a:moveTo>
                <a:lnTo>
                  <a:pt x="710048" y="317608"/>
                </a:lnTo>
                <a:cubicBezTo>
                  <a:pt x="741818" y="317608"/>
                  <a:pt x="767655" y="343445"/>
                  <a:pt x="767655" y="375216"/>
                </a:cubicBezTo>
                <a:lnTo>
                  <a:pt x="767655" y="524689"/>
                </a:lnTo>
                <a:cubicBezTo>
                  <a:pt x="767655" y="556364"/>
                  <a:pt x="741723" y="582297"/>
                  <a:pt x="710048" y="582297"/>
                </a:cubicBezTo>
                <a:lnTo>
                  <a:pt x="613493" y="582297"/>
                </a:lnTo>
                <a:cubicBezTo>
                  <a:pt x="581818" y="582297"/>
                  <a:pt x="555885" y="556364"/>
                  <a:pt x="555885" y="524689"/>
                </a:cubicBezTo>
                <a:lnTo>
                  <a:pt x="555885" y="375216"/>
                </a:lnTo>
                <a:cubicBezTo>
                  <a:pt x="555885" y="343349"/>
                  <a:pt x="581722" y="317608"/>
                  <a:pt x="613493" y="317608"/>
                </a:cubicBezTo>
                <a:close/>
                <a:moveTo>
                  <a:pt x="84019" y="211770"/>
                </a:moveTo>
                <a:lnTo>
                  <a:pt x="180574" y="211770"/>
                </a:lnTo>
                <a:cubicBezTo>
                  <a:pt x="212440" y="211770"/>
                  <a:pt x="238182" y="237512"/>
                  <a:pt x="238182" y="269282"/>
                </a:cubicBezTo>
                <a:lnTo>
                  <a:pt x="238182" y="524785"/>
                </a:lnTo>
                <a:cubicBezTo>
                  <a:pt x="238182" y="556460"/>
                  <a:pt x="212248" y="582393"/>
                  <a:pt x="180574" y="582393"/>
                </a:cubicBezTo>
                <a:lnTo>
                  <a:pt x="84019" y="582393"/>
                </a:lnTo>
                <a:cubicBezTo>
                  <a:pt x="52344" y="582393"/>
                  <a:pt x="26411" y="556460"/>
                  <a:pt x="26411" y="524785"/>
                </a:cubicBezTo>
                <a:lnTo>
                  <a:pt x="26411" y="269378"/>
                </a:lnTo>
                <a:cubicBezTo>
                  <a:pt x="26411" y="237512"/>
                  <a:pt x="52248" y="211770"/>
                  <a:pt x="84019" y="211770"/>
                </a:cubicBezTo>
                <a:close/>
                <a:moveTo>
                  <a:pt x="348708" y="0"/>
                </a:moveTo>
                <a:lnTo>
                  <a:pt x="445359" y="0"/>
                </a:lnTo>
                <a:cubicBezTo>
                  <a:pt x="477129" y="0"/>
                  <a:pt x="502871" y="25741"/>
                  <a:pt x="502871" y="57607"/>
                </a:cubicBezTo>
                <a:lnTo>
                  <a:pt x="502871" y="524785"/>
                </a:lnTo>
                <a:cubicBezTo>
                  <a:pt x="502871" y="556460"/>
                  <a:pt x="476937" y="582393"/>
                  <a:pt x="445263" y="582393"/>
                </a:cubicBezTo>
                <a:lnTo>
                  <a:pt x="348708" y="582393"/>
                </a:lnTo>
                <a:cubicBezTo>
                  <a:pt x="317033" y="582393"/>
                  <a:pt x="291100" y="556460"/>
                  <a:pt x="291100" y="524785"/>
                </a:cubicBezTo>
                <a:lnTo>
                  <a:pt x="291100" y="57607"/>
                </a:lnTo>
                <a:cubicBezTo>
                  <a:pt x="291100" y="25741"/>
                  <a:pt x="316937" y="0"/>
                  <a:pt x="348708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8759454" y="4936859"/>
            <a:ext cx="723740" cy="723740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0" flipV="0">
            <a:off x="8982745" y="5168116"/>
            <a:ext cx="277158" cy="261227"/>
          </a:xfrm>
          <a:custGeom>
            <a:avLst/>
            <a:gdLst>
              <a:gd name="connsiteX0" fmla="*/ 565749 w 763907"/>
              <a:gd name="connsiteY0" fmla="*/ 529546 h 720000"/>
              <a:gd name="connsiteX1" fmla="*/ 585849 w 763907"/>
              <a:gd name="connsiteY1" fmla="*/ 537865 h 720000"/>
              <a:gd name="connsiteX2" fmla="*/ 698960 w 763907"/>
              <a:gd name="connsiteY2" fmla="*/ 650977 h 720000"/>
              <a:gd name="connsiteX3" fmla="*/ 698960 w 763907"/>
              <a:gd name="connsiteY3" fmla="*/ 691178 h 720000"/>
              <a:gd name="connsiteX4" fmla="*/ 678860 w 763907"/>
              <a:gd name="connsiteY4" fmla="*/ 699521 h 720000"/>
              <a:gd name="connsiteX5" fmla="*/ 658760 w 763907"/>
              <a:gd name="connsiteY5" fmla="*/ 691178 h 720000"/>
              <a:gd name="connsiteX6" fmla="*/ 545648 w 763907"/>
              <a:gd name="connsiteY6" fmla="*/ 578066 h 720000"/>
              <a:gd name="connsiteX7" fmla="*/ 545648 w 763907"/>
              <a:gd name="connsiteY7" fmla="*/ 537865 h 720000"/>
              <a:gd name="connsiteX8" fmla="*/ 565749 w 763907"/>
              <a:gd name="connsiteY8" fmla="*/ 529546 h 720000"/>
              <a:gd name="connsiteX9" fmla="*/ 565749 w 763907"/>
              <a:gd name="connsiteY9" fmla="*/ 359807 h 720000"/>
              <a:gd name="connsiteX10" fmla="*/ 735464 w 763907"/>
              <a:gd name="connsiteY10" fmla="*/ 359807 h 720000"/>
              <a:gd name="connsiteX11" fmla="*/ 763907 w 763907"/>
              <a:gd name="connsiteY11" fmla="*/ 388251 h 720000"/>
              <a:gd name="connsiteX12" fmla="*/ 735464 w 763907"/>
              <a:gd name="connsiteY12" fmla="*/ 416695 h 720000"/>
              <a:gd name="connsiteX13" fmla="*/ 565749 w 763907"/>
              <a:gd name="connsiteY13" fmla="*/ 416695 h 720000"/>
              <a:gd name="connsiteX14" fmla="*/ 537305 w 763907"/>
              <a:gd name="connsiteY14" fmla="*/ 388251 h 720000"/>
              <a:gd name="connsiteX15" fmla="*/ 565749 w 763907"/>
              <a:gd name="connsiteY15" fmla="*/ 359807 h 720000"/>
              <a:gd name="connsiteX16" fmla="*/ 678860 w 763907"/>
              <a:gd name="connsiteY16" fmla="*/ 77005 h 720000"/>
              <a:gd name="connsiteX17" fmla="*/ 698960 w 763907"/>
              <a:gd name="connsiteY17" fmla="*/ 85325 h 720000"/>
              <a:gd name="connsiteX18" fmla="*/ 698960 w 763907"/>
              <a:gd name="connsiteY18" fmla="*/ 125525 h 720000"/>
              <a:gd name="connsiteX19" fmla="*/ 585849 w 763907"/>
              <a:gd name="connsiteY19" fmla="*/ 238636 h 720000"/>
              <a:gd name="connsiteX20" fmla="*/ 565749 w 763907"/>
              <a:gd name="connsiteY20" fmla="*/ 246980 h 720000"/>
              <a:gd name="connsiteX21" fmla="*/ 545648 w 763907"/>
              <a:gd name="connsiteY21" fmla="*/ 238636 h 720000"/>
              <a:gd name="connsiteX22" fmla="*/ 545648 w 763907"/>
              <a:gd name="connsiteY22" fmla="*/ 198436 h 720000"/>
              <a:gd name="connsiteX23" fmla="*/ 658760 w 763907"/>
              <a:gd name="connsiteY23" fmla="*/ 85325 h 720000"/>
              <a:gd name="connsiteX24" fmla="*/ 678860 w 763907"/>
              <a:gd name="connsiteY24" fmla="*/ 77005 h 720000"/>
              <a:gd name="connsiteX25" fmla="*/ 362802 w 763907"/>
              <a:gd name="connsiteY25" fmla="*/ 5 h 720000"/>
              <a:gd name="connsiteX26" fmla="*/ 422012 w 763907"/>
              <a:gd name="connsiteY26" fmla="*/ 16490 h 720000"/>
              <a:gd name="connsiteX27" fmla="*/ 481080 w 763907"/>
              <a:gd name="connsiteY27" fmla="*/ 119457 h 720000"/>
              <a:gd name="connsiteX28" fmla="*/ 481080 w 763907"/>
              <a:gd name="connsiteY28" fmla="*/ 600631 h 720000"/>
              <a:gd name="connsiteX29" fmla="*/ 422012 w 763907"/>
              <a:gd name="connsiteY29" fmla="*/ 703598 h 720000"/>
              <a:gd name="connsiteX30" fmla="*/ 361806 w 763907"/>
              <a:gd name="connsiteY30" fmla="*/ 720000 h 720000"/>
              <a:gd name="connsiteX31" fmla="*/ 303306 w 763907"/>
              <a:gd name="connsiteY31" fmla="*/ 704546 h 720000"/>
              <a:gd name="connsiteX32" fmla="*/ 60870 w 763907"/>
              <a:gd name="connsiteY32" fmla="*/ 568300 h 720000"/>
              <a:gd name="connsiteX33" fmla="*/ 0 w 763907"/>
              <a:gd name="connsiteY33" fmla="*/ 464291 h 720000"/>
              <a:gd name="connsiteX34" fmla="*/ 0 w 763907"/>
              <a:gd name="connsiteY34" fmla="*/ 255702 h 720000"/>
              <a:gd name="connsiteX35" fmla="*/ 60870 w 763907"/>
              <a:gd name="connsiteY35" fmla="*/ 151693 h 720000"/>
              <a:gd name="connsiteX36" fmla="*/ 303306 w 763907"/>
              <a:gd name="connsiteY36" fmla="*/ 15447 h 720000"/>
              <a:gd name="connsiteX37" fmla="*/ 362802 w 763907"/>
              <a:gd name="connsiteY37" fmla="*/ 5 h 720000"/>
            </a:gdLst>
            <a:rect l="l" t="t" r="r" b="b"/>
            <a:pathLst>
              <a:path w="763907" h="720000">
                <a:moveTo>
                  <a:pt x="565749" y="529546"/>
                </a:moveTo>
                <a:cubicBezTo>
                  <a:pt x="573025" y="529546"/>
                  <a:pt x="580302" y="532319"/>
                  <a:pt x="585849" y="537865"/>
                </a:cubicBezTo>
                <a:lnTo>
                  <a:pt x="698960" y="650977"/>
                </a:lnTo>
                <a:cubicBezTo>
                  <a:pt x="710054" y="662070"/>
                  <a:pt x="710054" y="680084"/>
                  <a:pt x="698960" y="691178"/>
                </a:cubicBezTo>
                <a:cubicBezTo>
                  <a:pt x="693461" y="696677"/>
                  <a:pt x="686161" y="699521"/>
                  <a:pt x="678860" y="699521"/>
                </a:cubicBezTo>
                <a:cubicBezTo>
                  <a:pt x="671560" y="699521"/>
                  <a:pt x="664259" y="696771"/>
                  <a:pt x="658760" y="691178"/>
                </a:cubicBezTo>
                <a:lnTo>
                  <a:pt x="545648" y="578066"/>
                </a:lnTo>
                <a:cubicBezTo>
                  <a:pt x="534555" y="566973"/>
                  <a:pt x="534555" y="548959"/>
                  <a:pt x="545648" y="537865"/>
                </a:cubicBezTo>
                <a:cubicBezTo>
                  <a:pt x="551195" y="532319"/>
                  <a:pt x="558471" y="529546"/>
                  <a:pt x="565749" y="529546"/>
                </a:cubicBezTo>
                <a:close/>
                <a:moveTo>
                  <a:pt x="565749" y="359807"/>
                </a:moveTo>
                <a:lnTo>
                  <a:pt x="735464" y="359807"/>
                </a:lnTo>
                <a:cubicBezTo>
                  <a:pt x="751202" y="359807"/>
                  <a:pt x="763907" y="372512"/>
                  <a:pt x="763907" y="388251"/>
                </a:cubicBezTo>
                <a:cubicBezTo>
                  <a:pt x="763907" y="403990"/>
                  <a:pt x="751107" y="416695"/>
                  <a:pt x="735464" y="416695"/>
                </a:cubicBezTo>
                <a:lnTo>
                  <a:pt x="565749" y="416695"/>
                </a:lnTo>
                <a:cubicBezTo>
                  <a:pt x="550010" y="416695"/>
                  <a:pt x="537305" y="403990"/>
                  <a:pt x="537305" y="388251"/>
                </a:cubicBezTo>
                <a:cubicBezTo>
                  <a:pt x="537305" y="372512"/>
                  <a:pt x="550010" y="359807"/>
                  <a:pt x="565749" y="359807"/>
                </a:cubicBezTo>
                <a:close/>
                <a:moveTo>
                  <a:pt x="678860" y="77005"/>
                </a:moveTo>
                <a:cubicBezTo>
                  <a:pt x="686137" y="77005"/>
                  <a:pt x="693414" y="79778"/>
                  <a:pt x="698960" y="85325"/>
                </a:cubicBezTo>
                <a:cubicBezTo>
                  <a:pt x="710054" y="96418"/>
                  <a:pt x="710054" y="114432"/>
                  <a:pt x="698960" y="125525"/>
                </a:cubicBezTo>
                <a:lnTo>
                  <a:pt x="585849" y="238636"/>
                </a:lnTo>
                <a:cubicBezTo>
                  <a:pt x="580350" y="244231"/>
                  <a:pt x="573049" y="246980"/>
                  <a:pt x="565749" y="246980"/>
                </a:cubicBezTo>
                <a:cubicBezTo>
                  <a:pt x="558448" y="246980"/>
                  <a:pt x="551147" y="244231"/>
                  <a:pt x="545648" y="238636"/>
                </a:cubicBezTo>
                <a:cubicBezTo>
                  <a:pt x="534555" y="227543"/>
                  <a:pt x="534555" y="209529"/>
                  <a:pt x="545648" y="198436"/>
                </a:cubicBezTo>
                <a:lnTo>
                  <a:pt x="658760" y="85325"/>
                </a:lnTo>
                <a:cubicBezTo>
                  <a:pt x="664306" y="79778"/>
                  <a:pt x="671583" y="77005"/>
                  <a:pt x="678860" y="77005"/>
                </a:cubicBezTo>
                <a:close/>
                <a:moveTo>
                  <a:pt x="362802" y="5"/>
                </a:moveTo>
                <a:cubicBezTo>
                  <a:pt x="383186" y="183"/>
                  <a:pt x="403524" y="5682"/>
                  <a:pt x="422012" y="16490"/>
                </a:cubicBezTo>
                <a:cubicBezTo>
                  <a:pt x="458989" y="38108"/>
                  <a:pt x="481080" y="76601"/>
                  <a:pt x="481080" y="119457"/>
                </a:cubicBezTo>
                <a:lnTo>
                  <a:pt x="481080" y="600631"/>
                </a:lnTo>
                <a:cubicBezTo>
                  <a:pt x="481080" y="643486"/>
                  <a:pt x="458989" y="681980"/>
                  <a:pt x="422012" y="703598"/>
                </a:cubicBezTo>
                <a:cubicBezTo>
                  <a:pt x="403240" y="714501"/>
                  <a:pt x="382475" y="720000"/>
                  <a:pt x="361806" y="720000"/>
                </a:cubicBezTo>
                <a:cubicBezTo>
                  <a:pt x="341706" y="720000"/>
                  <a:pt x="321700" y="714881"/>
                  <a:pt x="303306" y="704546"/>
                </a:cubicBezTo>
                <a:lnTo>
                  <a:pt x="60870" y="568300"/>
                </a:lnTo>
                <a:cubicBezTo>
                  <a:pt x="23324" y="547157"/>
                  <a:pt x="0" y="507336"/>
                  <a:pt x="0" y="464291"/>
                </a:cubicBezTo>
                <a:lnTo>
                  <a:pt x="0" y="255702"/>
                </a:lnTo>
                <a:cubicBezTo>
                  <a:pt x="0" y="212657"/>
                  <a:pt x="23324" y="172742"/>
                  <a:pt x="60870" y="151693"/>
                </a:cubicBezTo>
                <a:lnTo>
                  <a:pt x="303306" y="15447"/>
                </a:lnTo>
                <a:cubicBezTo>
                  <a:pt x="321984" y="4970"/>
                  <a:pt x="342417" y="-173"/>
                  <a:pt x="362802" y="5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0" flipV="0">
            <a:off x="660400" y="2538586"/>
            <a:ext cx="558800" cy="111760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0" flipV="0">
            <a:off x="787215" y="385281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湖南省机械创新设计大赛二等奖。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5400000" flipH="0" flipV="0">
            <a:off x="4927488" y="-3337448"/>
            <a:ext cx="99060" cy="863323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bg1"/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19381400" flipH="1" flipV="0">
            <a:off x="78135" y="464640"/>
            <a:ext cx="653381" cy="436022"/>
          </a:xfrm>
          <a:custGeom>
            <a:avLst/>
            <a:gdLst>
              <a:gd name="connsiteX0" fmla="*/ 362469 w 653381"/>
              <a:gd name="connsiteY0" fmla="*/ 4241 h 436022"/>
              <a:gd name="connsiteX1" fmla="*/ 396364 w 653381"/>
              <a:gd name="connsiteY1" fmla="*/ 61368 h 436022"/>
              <a:gd name="connsiteX2" fmla="*/ 396732 w 653381"/>
              <a:gd name="connsiteY2" fmla="*/ 137992 h 436022"/>
              <a:gd name="connsiteX3" fmla="*/ 572317 w 653381"/>
              <a:gd name="connsiteY3" fmla="*/ 137992 h 436022"/>
              <a:gd name="connsiteX4" fmla="*/ 653381 w 653381"/>
              <a:gd name="connsiteY4" fmla="*/ 219056 h 436022"/>
              <a:gd name="connsiteX5" fmla="*/ 572317 w 653381"/>
              <a:gd name="connsiteY5" fmla="*/ 300120 h 436022"/>
              <a:gd name="connsiteX6" fmla="*/ 397511 w 653381"/>
              <a:gd name="connsiteY6" fmla="*/ 300120 h 436022"/>
              <a:gd name="connsiteX7" fmla="*/ 397862 w 653381"/>
              <a:gd name="connsiteY7" fmla="*/ 373034 h 436022"/>
              <a:gd name="connsiteX8" fmla="*/ 305140 w 653381"/>
              <a:gd name="connsiteY8" fmla="*/ 427039 h 436022"/>
              <a:gd name="connsiteX9" fmla="*/ 33218 w 653381"/>
              <a:gd name="connsiteY9" fmla="*/ 271065 h 436022"/>
              <a:gd name="connsiteX10" fmla="*/ 33021 w 653381"/>
              <a:gd name="connsiteY10" fmla="*/ 163763 h 436022"/>
              <a:gd name="connsiteX11" fmla="*/ 302805 w 653381"/>
              <a:gd name="connsiteY11" fmla="*/ 7703 h 436022"/>
              <a:gd name="connsiteX12" fmla="*/ 362469 w 653381"/>
              <a:gd name="connsiteY12" fmla="*/ 4241 h 436022"/>
            </a:gdLst>
            <a:rect l="l" t="t" r="r" b="b"/>
            <a:pathLst>
              <a:path w="653381" h="436022">
                <a:moveTo>
                  <a:pt x="362469" y="4241"/>
                </a:moveTo>
                <a:cubicBezTo>
                  <a:pt x="378628" y="10999"/>
                  <a:pt x="392701" y="27110"/>
                  <a:pt x="396364" y="61368"/>
                </a:cubicBezTo>
                <a:lnTo>
                  <a:pt x="396732" y="137992"/>
                </a:lnTo>
                <a:lnTo>
                  <a:pt x="572317" y="137992"/>
                </a:lnTo>
                <a:cubicBezTo>
                  <a:pt x="617087" y="137992"/>
                  <a:pt x="653381" y="174286"/>
                  <a:pt x="653381" y="219056"/>
                </a:cubicBezTo>
                <a:cubicBezTo>
                  <a:pt x="653381" y="263826"/>
                  <a:pt x="617087" y="300120"/>
                  <a:pt x="572317" y="300120"/>
                </a:cubicBezTo>
                <a:lnTo>
                  <a:pt x="397511" y="300120"/>
                </a:lnTo>
                <a:lnTo>
                  <a:pt x="397862" y="373034"/>
                </a:lnTo>
                <a:cubicBezTo>
                  <a:pt x="397862" y="373034"/>
                  <a:pt x="389002" y="464424"/>
                  <a:pt x="305140" y="427039"/>
                </a:cubicBezTo>
                <a:lnTo>
                  <a:pt x="33218" y="271065"/>
                </a:lnTo>
                <a:cubicBezTo>
                  <a:pt x="33218" y="271065"/>
                  <a:pt x="-41392" y="217550"/>
                  <a:pt x="33021" y="163763"/>
                </a:cubicBezTo>
                <a:lnTo>
                  <a:pt x="302805" y="7703"/>
                </a:lnTo>
                <a:cubicBezTo>
                  <a:pt x="302805" y="7703"/>
                  <a:pt x="335536" y="-7020"/>
                  <a:pt x="362469" y="4241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0" y="0"/>
            <a:ext cx="12192000" cy="6858000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0" flipV="0">
            <a:off x="3089777" y="2478505"/>
            <a:ext cx="7764379" cy="1644314"/>
          </a:xfrm>
          <a:prstGeom prst="roundRect">
            <a:avLst>
              <a:gd name="adj" fmla="val 8527"/>
            </a:avLst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1325144" y="2237872"/>
            <a:ext cx="2454443" cy="2125579"/>
          </a:xfrm>
          <a:custGeom>
            <a:avLst/>
            <a:gdLst>
              <a:gd name="connsiteX0" fmla="*/ 354270 w 2454443"/>
              <a:gd name="connsiteY0" fmla="*/ 0 h 2125579"/>
              <a:gd name="connsiteX1" fmla="*/ 733926 w 2454443"/>
              <a:gd name="connsiteY1" fmla="*/ 0 h 2125579"/>
              <a:gd name="connsiteX2" fmla="*/ 1062790 w 2454443"/>
              <a:gd name="connsiteY2" fmla="*/ 328864 h 2125579"/>
              <a:gd name="connsiteX3" fmla="*/ 1391654 w 2454443"/>
              <a:gd name="connsiteY3" fmla="*/ 0 h 2125579"/>
              <a:gd name="connsiteX4" fmla="*/ 1771309 w 2454443"/>
              <a:gd name="connsiteY4" fmla="*/ 0 h 2125579"/>
              <a:gd name="connsiteX5" fmla="*/ 2125579 w 2454443"/>
              <a:gd name="connsiteY5" fmla="*/ 354270 h 2125579"/>
              <a:gd name="connsiteX6" fmla="*/ 2125579 w 2454443"/>
              <a:gd name="connsiteY6" fmla="*/ 733926 h 2125579"/>
              <a:gd name="connsiteX7" fmla="*/ 2454443 w 2454443"/>
              <a:gd name="connsiteY7" fmla="*/ 1062790 h 2125579"/>
              <a:gd name="connsiteX8" fmla="*/ 2125579 w 2454443"/>
              <a:gd name="connsiteY8" fmla="*/ 1391654 h 2125579"/>
              <a:gd name="connsiteX9" fmla="*/ 2125579 w 2454443"/>
              <a:gd name="connsiteY9" fmla="*/ 1771309 h 2125579"/>
              <a:gd name="connsiteX10" fmla="*/ 1771309 w 2454443"/>
              <a:gd name="connsiteY10" fmla="*/ 2125579 h 2125579"/>
              <a:gd name="connsiteX11" fmla="*/ 354270 w 2454443"/>
              <a:gd name="connsiteY11" fmla="*/ 2125579 h 2125579"/>
              <a:gd name="connsiteX12" fmla="*/ 0 w 2454443"/>
              <a:gd name="connsiteY12" fmla="*/ 1771309 h 2125579"/>
              <a:gd name="connsiteX13" fmla="*/ 0 w 2454443"/>
              <a:gd name="connsiteY13" fmla="*/ 354270 h 2125579"/>
              <a:gd name="connsiteX14" fmla="*/ 354270 w 2454443"/>
              <a:gd name="connsiteY14" fmla="*/ 0 h 2125579"/>
            </a:gdLst>
            <a:rect l="l" t="t" r="r" b="b"/>
            <a:pathLst>
              <a:path w="2454443" h="2125579">
                <a:moveTo>
                  <a:pt x="354270" y="0"/>
                </a:moveTo>
                <a:lnTo>
                  <a:pt x="733926" y="0"/>
                </a:lnTo>
                <a:cubicBezTo>
                  <a:pt x="733926" y="181627"/>
                  <a:pt x="881163" y="328864"/>
                  <a:pt x="1062790" y="328864"/>
                </a:cubicBezTo>
                <a:cubicBezTo>
                  <a:pt x="1244417" y="328864"/>
                  <a:pt x="1391654" y="181627"/>
                  <a:pt x="1391654" y="0"/>
                </a:cubicBezTo>
                <a:lnTo>
                  <a:pt x="1771309" y="0"/>
                </a:lnTo>
                <a:cubicBezTo>
                  <a:pt x="1966967" y="0"/>
                  <a:pt x="2125579" y="158612"/>
                  <a:pt x="2125579" y="354270"/>
                </a:cubicBezTo>
                <a:lnTo>
                  <a:pt x="2125579" y="733926"/>
                </a:lnTo>
                <a:cubicBezTo>
                  <a:pt x="2307206" y="733926"/>
                  <a:pt x="2454443" y="881163"/>
                  <a:pt x="2454443" y="1062790"/>
                </a:cubicBezTo>
                <a:cubicBezTo>
                  <a:pt x="2454443" y="1244417"/>
                  <a:pt x="2307206" y="1391654"/>
                  <a:pt x="2125579" y="1391654"/>
                </a:cubicBezTo>
                <a:lnTo>
                  <a:pt x="2125579" y="1771309"/>
                </a:lnTo>
                <a:cubicBezTo>
                  <a:pt x="2125579" y="1966967"/>
                  <a:pt x="1966967" y="2125579"/>
                  <a:pt x="1771309" y="2125579"/>
                </a:cubicBezTo>
                <a:lnTo>
                  <a:pt x="354270" y="2125579"/>
                </a:lnTo>
                <a:cubicBezTo>
                  <a:pt x="158612" y="2125579"/>
                  <a:pt x="0" y="1966967"/>
                  <a:pt x="0" y="1771309"/>
                </a:cubicBezTo>
                <a:lnTo>
                  <a:pt x="0" y="354270"/>
                </a:lnTo>
                <a:cubicBezTo>
                  <a:pt x="0" y="158612"/>
                  <a:pt x="158612" y="0"/>
                  <a:pt x="354270" y="0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1985491" y="3007987"/>
            <a:ext cx="796865" cy="697643"/>
          </a:xfrm>
          <a:custGeom>
            <a:avLst/>
            <a:gdLst>
              <a:gd name="connsiteX0" fmla="*/ 411292 w 822400"/>
              <a:gd name="connsiteY0" fmla="*/ 234366 h 720000"/>
              <a:gd name="connsiteX1" fmla="*/ 285658 w 822400"/>
              <a:gd name="connsiteY1" fmla="*/ 360000 h 720000"/>
              <a:gd name="connsiteX2" fmla="*/ 411292 w 822400"/>
              <a:gd name="connsiteY2" fmla="*/ 485635 h 720000"/>
              <a:gd name="connsiteX3" fmla="*/ 536927 w 822400"/>
              <a:gd name="connsiteY3" fmla="*/ 360000 h 720000"/>
              <a:gd name="connsiteX4" fmla="*/ 411292 w 822400"/>
              <a:gd name="connsiteY4" fmla="*/ 234366 h 720000"/>
              <a:gd name="connsiteX5" fmla="*/ 411292 w 822400"/>
              <a:gd name="connsiteY5" fmla="*/ 178938 h 720000"/>
              <a:gd name="connsiteX6" fmla="*/ 592354 w 822400"/>
              <a:gd name="connsiteY6" fmla="*/ 360000 h 720000"/>
              <a:gd name="connsiteX7" fmla="*/ 411292 w 822400"/>
              <a:gd name="connsiteY7" fmla="*/ 541063 h 720000"/>
              <a:gd name="connsiteX8" fmla="*/ 230230 w 822400"/>
              <a:gd name="connsiteY8" fmla="*/ 360000 h 720000"/>
              <a:gd name="connsiteX9" fmla="*/ 411292 w 822400"/>
              <a:gd name="connsiteY9" fmla="*/ 178938 h 720000"/>
              <a:gd name="connsiteX10" fmla="*/ 235403 w 822400"/>
              <a:gd name="connsiteY10" fmla="*/ 55427 h 720000"/>
              <a:gd name="connsiteX11" fmla="*/ 59514 w 822400"/>
              <a:gd name="connsiteY11" fmla="*/ 360000 h 720000"/>
              <a:gd name="connsiteX12" fmla="*/ 235403 w 822400"/>
              <a:gd name="connsiteY12" fmla="*/ 664573 h 720000"/>
              <a:gd name="connsiteX13" fmla="*/ 587089 w 822400"/>
              <a:gd name="connsiteY13" fmla="*/ 664573 h 720000"/>
              <a:gd name="connsiteX14" fmla="*/ 762978 w 822400"/>
              <a:gd name="connsiteY14" fmla="*/ 360000 h 720000"/>
              <a:gd name="connsiteX15" fmla="*/ 587089 w 822400"/>
              <a:gd name="connsiteY15" fmla="*/ 55427 h 720000"/>
              <a:gd name="connsiteX16" fmla="*/ 219883 w 822400"/>
              <a:gd name="connsiteY16" fmla="*/ 0 h 720000"/>
              <a:gd name="connsiteX17" fmla="*/ 602516 w 822400"/>
              <a:gd name="connsiteY17" fmla="*/ 0 h 720000"/>
              <a:gd name="connsiteX18" fmla="*/ 627274 w 822400"/>
              <a:gd name="connsiteY18" fmla="*/ 14319 h 720000"/>
              <a:gd name="connsiteX19" fmla="*/ 818590 w 822400"/>
              <a:gd name="connsiteY19" fmla="*/ 345682 h 720000"/>
              <a:gd name="connsiteX20" fmla="*/ 818590 w 822400"/>
              <a:gd name="connsiteY20" fmla="*/ 374319 h 720000"/>
              <a:gd name="connsiteX21" fmla="*/ 627366 w 822400"/>
              <a:gd name="connsiteY21" fmla="*/ 705682 h 720000"/>
              <a:gd name="connsiteX22" fmla="*/ 602608 w 822400"/>
              <a:gd name="connsiteY22" fmla="*/ 720000 h 720000"/>
              <a:gd name="connsiteX23" fmla="*/ 219976 w 822400"/>
              <a:gd name="connsiteY23" fmla="*/ 720000 h 720000"/>
              <a:gd name="connsiteX24" fmla="*/ 195218 w 822400"/>
              <a:gd name="connsiteY24" fmla="*/ 705682 h 720000"/>
              <a:gd name="connsiteX25" fmla="*/ 3810 w 822400"/>
              <a:gd name="connsiteY25" fmla="*/ 374319 h 720000"/>
              <a:gd name="connsiteX26" fmla="*/ 3810 w 822400"/>
              <a:gd name="connsiteY26" fmla="*/ 345682 h 720000"/>
              <a:gd name="connsiteX27" fmla="*/ 195126 w 822400"/>
              <a:gd name="connsiteY27" fmla="*/ 14319 h 720000"/>
              <a:gd name="connsiteX28" fmla="*/ 219883 w 822400"/>
              <a:gd name="connsiteY28" fmla="*/ 0 h 720000"/>
            </a:gdLst>
            <a:rect l="l" t="t" r="r" b="b"/>
            <a:pathLst>
              <a:path w="822400" h="720000">
                <a:moveTo>
                  <a:pt x="411292" y="234366"/>
                </a:moveTo>
                <a:cubicBezTo>
                  <a:pt x="342008" y="234366"/>
                  <a:pt x="285658" y="290716"/>
                  <a:pt x="285658" y="360000"/>
                </a:cubicBezTo>
                <a:cubicBezTo>
                  <a:pt x="285658" y="429284"/>
                  <a:pt x="342008" y="485635"/>
                  <a:pt x="411292" y="485635"/>
                </a:cubicBezTo>
                <a:cubicBezTo>
                  <a:pt x="480576" y="485635"/>
                  <a:pt x="536927" y="429284"/>
                  <a:pt x="536927" y="360000"/>
                </a:cubicBezTo>
                <a:cubicBezTo>
                  <a:pt x="536927" y="290716"/>
                  <a:pt x="480576" y="234366"/>
                  <a:pt x="411292" y="234366"/>
                </a:cubicBezTo>
                <a:close/>
                <a:moveTo>
                  <a:pt x="411292" y="178938"/>
                </a:moveTo>
                <a:cubicBezTo>
                  <a:pt x="511153" y="178938"/>
                  <a:pt x="592354" y="260139"/>
                  <a:pt x="592354" y="360000"/>
                </a:cubicBezTo>
                <a:cubicBezTo>
                  <a:pt x="592354" y="459861"/>
                  <a:pt x="511153" y="541063"/>
                  <a:pt x="411292" y="541063"/>
                </a:cubicBezTo>
                <a:cubicBezTo>
                  <a:pt x="311431" y="541063"/>
                  <a:pt x="230230" y="459861"/>
                  <a:pt x="230230" y="360000"/>
                </a:cubicBezTo>
                <a:cubicBezTo>
                  <a:pt x="230230" y="260139"/>
                  <a:pt x="311431" y="178938"/>
                  <a:pt x="411292" y="178938"/>
                </a:cubicBezTo>
                <a:close/>
                <a:moveTo>
                  <a:pt x="235403" y="55427"/>
                </a:moveTo>
                <a:lnTo>
                  <a:pt x="59514" y="360000"/>
                </a:lnTo>
                <a:lnTo>
                  <a:pt x="235403" y="664573"/>
                </a:lnTo>
                <a:lnTo>
                  <a:pt x="587089" y="664573"/>
                </a:lnTo>
                <a:lnTo>
                  <a:pt x="762978" y="360000"/>
                </a:lnTo>
                <a:lnTo>
                  <a:pt x="587089" y="55427"/>
                </a:lnTo>
                <a:close/>
                <a:moveTo>
                  <a:pt x="219883" y="0"/>
                </a:moveTo>
                <a:lnTo>
                  <a:pt x="602516" y="0"/>
                </a:lnTo>
                <a:cubicBezTo>
                  <a:pt x="612678" y="0"/>
                  <a:pt x="622193" y="5450"/>
                  <a:pt x="627274" y="14319"/>
                </a:cubicBezTo>
                <a:lnTo>
                  <a:pt x="818590" y="345682"/>
                </a:lnTo>
                <a:cubicBezTo>
                  <a:pt x="823671" y="354550"/>
                  <a:pt x="823671" y="365451"/>
                  <a:pt x="818590" y="374319"/>
                </a:cubicBezTo>
                <a:lnTo>
                  <a:pt x="627366" y="705682"/>
                </a:lnTo>
                <a:cubicBezTo>
                  <a:pt x="622285" y="714550"/>
                  <a:pt x="612770" y="720000"/>
                  <a:pt x="602608" y="720000"/>
                </a:cubicBezTo>
                <a:lnTo>
                  <a:pt x="219976" y="720000"/>
                </a:lnTo>
                <a:cubicBezTo>
                  <a:pt x="209814" y="720000"/>
                  <a:pt x="200299" y="714550"/>
                  <a:pt x="195218" y="705682"/>
                </a:cubicBezTo>
                <a:lnTo>
                  <a:pt x="3810" y="374319"/>
                </a:lnTo>
                <a:cubicBezTo>
                  <a:pt x="-1271" y="365543"/>
                  <a:pt x="-1271" y="354550"/>
                  <a:pt x="3810" y="345682"/>
                </a:cubicBezTo>
                <a:lnTo>
                  <a:pt x="195126" y="14319"/>
                </a:lnTo>
                <a:cubicBezTo>
                  <a:pt x="200207" y="5450"/>
                  <a:pt x="209721" y="0"/>
                  <a:pt x="219883" y="0"/>
                </a:cubicBezTo>
                <a:close/>
              </a:path>
            </a:pathLst>
          </a:custGeom>
          <a:solidFill>
            <a:schemeClr val="bg1"/>
          </a:solidFill>
          <a:ln w="155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4022749" y="2628240"/>
            <a:ext cx="6588245" cy="130674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5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787215" y="385281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湖南省物联网设计大赛一等奖。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5400000" flipH="0" flipV="0">
            <a:off x="4927488" y="-3337448"/>
            <a:ext cx="99060" cy="863323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bg1"/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19381400" flipH="1" flipV="0">
            <a:off x="78135" y="464640"/>
            <a:ext cx="653381" cy="436022"/>
          </a:xfrm>
          <a:custGeom>
            <a:avLst/>
            <a:gdLst>
              <a:gd name="connsiteX0" fmla="*/ 362469 w 653381"/>
              <a:gd name="connsiteY0" fmla="*/ 4241 h 436022"/>
              <a:gd name="connsiteX1" fmla="*/ 396364 w 653381"/>
              <a:gd name="connsiteY1" fmla="*/ 61368 h 436022"/>
              <a:gd name="connsiteX2" fmla="*/ 396732 w 653381"/>
              <a:gd name="connsiteY2" fmla="*/ 137992 h 436022"/>
              <a:gd name="connsiteX3" fmla="*/ 572317 w 653381"/>
              <a:gd name="connsiteY3" fmla="*/ 137992 h 436022"/>
              <a:gd name="connsiteX4" fmla="*/ 653381 w 653381"/>
              <a:gd name="connsiteY4" fmla="*/ 219056 h 436022"/>
              <a:gd name="connsiteX5" fmla="*/ 572317 w 653381"/>
              <a:gd name="connsiteY5" fmla="*/ 300120 h 436022"/>
              <a:gd name="connsiteX6" fmla="*/ 397511 w 653381"/>
              <a:gd name="connsiteY6" fmla="*/ 300120 h 436022"/>
              <a:gd name="connsiteX7" fmla="*/ 397862 w 653381"/>
              <a:gd name="connsiteY7" fmla="*/ 373034 h 436022"/>
              <a:gd name="connsiteX8" fmla="*/ 305140 w 653381"/>
              <a:gd name="connsiteY8" fmla="*/ 427039 h 436022"/>
              <a:gd name="connsiteX9" fmla="*/ 33218 w 653381"/>
              <a:gd name="connsiteY9" fmla="*/ 271065 h 436022"/>
              <a:gd name="connsiteX10" fmla="*/ 33021 w 653381"/>
              <a:gd name="connsiteY10" fmla="*/ 163763 h 436022"/>
              <a:gd name="connsiteX11" fmla="*/ 302805 w 653381"/>
              <a:gd name="connsiteY11" fmla="*/ 7703 h 436022"/>
              <a:gd name="connsiteX12" fmla="*/ 362469 w 653381"/>
              <a:gd name="connsiteY12" fmla="*/ 4241 h 436022"/>
            </a:gdLst>
            <a:rect l="l" t="t" r="r" b="b"/>
            <a:pathLst>
              <a:path w="653381" h="436022">
                <a:moveTo>
                  <a:pt x="362469" y="4241"/>
                </a:moveTo>
                <a:cubicBezTo>
                  <a:pt x="378628" y="10999"/>
                  <a:pt x="392701" y="27110"/>
                  <a:pt x="396364" y="61368"/>
                </a:cubicBezTo>
                <a:lnTo>
                  <a:pt x="396732" y="137992"/>
                </a:lnTo>
                <a:lnTo>
                  <a:pt x="572317" y="137992"/>
                </a:lnTo>
                <a:cubicBezTo>
                  <a:pt x="617087" y="137992"/>
                  <a:pt x="653381" y="174286"/>
                  <a:pt x="653381" y="219056"/>
                </a:cubicBezTo>
                <a:cubicBezTo>
                  <a:pt x="653381" y="263826"/>
                  <a:pt x="617087" y="300120"/>
                  <a:pt x="572317" y="300120"/>
                </a:cubicBezTo>
                <a:lnTo>
                  <a:pt x="397511" y="300120"/>
                </a:lnTo>
                <a:lnTo>
                  <a:pt x="397862" y="373034"/>
                </a:lnTo>
                <a:cubicBezTo>
                  <a:pt x="397862" y="373034"/>
                  <a:pt x="389002" y="464424"/>
                  <a:pt x="305140" y="427039"/>
                </a:cubicBezTo>
                <a:lnTo>
                  <a:pt x="33218" y="271065"/>
                </a:lnTo>
                <a:cubicBezTo>
                  <a:pt x="33218" y="271065"/>
                  <a:pt x="-41392" y="217550"/>
                  <a:pt x="33021" y="163763"/>
                </a:cubicBezTo>
                <a:lnTo>
                  <a:pt x="302805" y="7703"/>
                </a:lnTo>
                <a:cubicBezTo>
                  <a:pt x="302805" y="7703"/>
                  <a:pt x="335536" y="-7020"/>
                  <a:pt x="362469" y="4241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0" y="0"/>
            <a:ext cx="12192000" cy="6858000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0" flipV="0">
            <a:off x="1860884" y="2227617"/>
            <a:ext cx="8382000" cy="3355035"/>
          </a:xfrm>
          <a:prstGeom prst="roundRect">
            <a:avLst>
              <a:gd name="adj" fmla="val 7063"/>
            </a:avLst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5143166" y="1275348"/>
            <a:ext cx="1892968" cy="189296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5275513" y="1407695"/>
            <a:ext cx="1628274" cy="1628274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5359734" y="1491916"/>
            <a:ext cx="1459832" cy="1459832"/>
          </a:xfrm>
          <a:prstGeom prst="ellipse">
            <a:avLst/>
          </a:pr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5803076" y="1970944"/>
            <a:ext cx="573149" cy="501777"/>
          </a:xfrm>
          <a:custGeom>
            <a:avLst/>
            <a:gdLst>
              <a:gd name="connsiteX0" fmla="*/ 411292 w 822400"/>
              <a:gd name="connsiteY0" fmla="*/ 234366 h 720000"/>
              <a:gd name="connsiteX1" fmla="*/ 285658 w 822400"/>
              <a:gd name="connsiteY1" fmla="*/ 360000 h 720000"/>
              <a:gd name="connsiteX2" fmla="*/ 411292 w 822400"/>
              <a:gd name="connsiteY2" fmla="*/ 485635 h 720000"/>
              <a:gd name="connsiteX3" fmla="*/ 536927 w 822400"/>
              <a:gd name="connsiteY3" fmla="*/ 360000 h 720000"/>
              <a:gd name="connsiteX4" fmla="*/ 411292 w 822400"/>
              <a:gd name="connsiteY4" fmla="*/ 234366 h 720000"/>
              <a:gd name="connsiteX5" fmla="*/ 411292 w 822400"/>
              <a:gd name="connsiteY5" fmla="*/ 178938 h 720000"/>
              <a:gd name="connsiteX6" fmla="*/ 592354 w 822400"/>
              <a:gd name="connsiteY6" fmla="*/ 360000 h 720000"/>
              <a:gd name="connsiteX7" fmla="*/ 411292 w 822400"/>
              <a:gd name="connsiteY7" fmla="*/ 541063 h 720000"/>
              <a:gd name="connsiteX8" fmla="*/ 230230 w 822400"/>
              <a:gd name="connsiteY8" fmla="*/ 360000 h 720000"/>
              <a:gd name="connsiteX9" fmla="*/ 411292 w 822400"/>
              <a:gd name="connsiteY9" fmla="*/ 178938 h 720000"/>
              <a:gd name="connsiteX10" fmla="*/ 235403 w 822400"/>
              <a:gd name="connsiteY10" fmla="*/ 55427 h 720000"/>
              <a:gd name="connsiteX11" fmla="*/ 59514 w 822400"/>
              <a:gd name="connsiteY11" fmla="*/ 360000 h 720000"/>
              <a:gd name="connsiteX12" fmla="*/ 235403 w 822400"/>
              <a:gd name="connsiteY12" fmla="*/ 664573 h 720000"/>
              <a:gd name="connsiteX13" fmla="*/ 587089 w 822400"/>
              <a:gd name="connsiteY13" fmla="*/ 664573 h 720000"/>
              <a:gd name="connsiteX14" fmla="*/ 762978 w 822400"/>
              <a:gd name="connsiteY14" fmla="*/ 360000 h 720000"/>
              <a:gd name="connsiteX15" fmla="*/ 587089 w 822400"/>
              <a:gd name="connsiteY15" fmla="*/ 55427 h 720000"/>
              <a:gd name="connsiteX16" fmla="*/ 219883 w 822400"/>
              <a:gd name="connsiteY16" fmla="*/ 0 h 720000"/>
              <a:gd name="connsiteX17" fmla="*/ 602516 w 822400"/>
              <a:gd name="connsiteY17" fmla="*/ 0 h 720000"/>
              <a:gd name="connsiteX18" fmla="*/ 627274 w 822400"/>
              <a:gd name="connsiteY18" fmla="*/ 14319 h 720000"/>
              <a:gd name="connsiteX19" fmla="*/ 818590 w 822400"/>
              <a:gd name="connsiteY19" fmla="*/ 345682 h 720000"/>
              <a:gd name="connsiteX20" fmla="*/ 818590 w 822400"/>
              <a:gd name="connsiteY20" fmla="*/ 374319 h 720000"/>
              <a:gd name="connsiteX21" fmla="*/ 627366 w 822400"/>
              <a:gd name="connsiteY21" fmla="*/ 705682 h 720000"/>
              <a:gd name="connsiteX22" fmla="*/ 602608 w 822400"/>
              <a:gd name="connsiteY22" fmla="*/ 720000 h 720000"/>
              <a:gd name="connsiteX23" fmla="*/ 219976 w 822400"/>
              <a:gd name="connsiteY23" fmla="*/ 720000 h 720000"/>
              <a:gd name="connsiteX24" fmla="*/ 195218 w 822400"/>
              <a:gd name="connsiteY24" fmla="*/ 705682 h 720000"/>
              <a:gd name="connsiteX25" fmla="*/ 3810 w 822400"/>
              <a:gd name="connsiteY25" fmla="*/ 374319 h 720000"/>
              <a:gd name="connsiteX26" fmla="*/ 3810 w 822400"/>
              <a:gd name="connsiteY26" fmla="*/ 345682 h 720000"/>
              <a:gd name="connsiteX27" fmla="*/ 195126 w 822400"/>
              <a:gd name="connsiteY27" fmla="*/ 14319 h 720000"/>
              <a:gd name="connsiteX28" fmla="*/ 219883 w 822400"/>
              <a:gd name="connsiteY28" fmla="*/ 0 h 720000"/>
            </a:gdLst>
            <a:rect l="l" t="t" r="r" b="b"/>
            <a:pathLst>
              <a:path w="822400" h="720000">
                <a:moveTo>
                  <a:pt x="411292" y="234366"/>
                </a:moveTo>
                <a:cubicBezTo>
                  <a:pt x="342008" y="234366"/>
                  <a:pt x="285658" y="290716"/>
                  <a:pt x="285658" y="360000"/>
                </a:cubicBezTo>
                <a:cubicBezTo>
                  <a:pt x="285658" y="429284"/>
                  <a:pt x="342008" y="485635"/>
                  <a:pt x="411292" y="485635"/>
                </a:cubicBezTo>
                <a:cubicBezTo>
                  <a:pt x="480576" y="485635"/>
                  <a:pt x="536927" y="429284"/>
                  <a:pt x="536927" y="360000"/>
                </a:cubicBezTo>
                <a:cubicBezTo>
                  <a:pt x="536927" y="290716"/>
                  <a:pt x="480576" y="234366"/>
                  <a:pt x="411292" y="234366"/>
                </a:cubicBezTo>
                <a:close/>
                <a:moveTo>
                  <a:pt x="411292" y="178938"/>
                </a:moveTo>
                <a:cubicBezTo>
                  <a:pt x="511153" y="178938"/>
                  <a:pt x="592354" y="260139"/>
                  <a:pt x="592354" y="360000"/>
                </a:cubicBezTo>
                <a:cubicBezTo>
                  <a:pt x="592354" y="459861"/>
                  <a:pt x="511153" y="541063"/>
                  <a:pt x="411292" y="541063"/>
                </a:cubicBezTo>
                <a:cubicBezTo>
                  <a:pt x="311431" y="541063"/>
                  <a:pt x="230230" y="459861"/>
                  <a:pt x="230230" y="360000"/>
                </a:cubicBezTo>
                <a:cubicBezTo>
                  <a:pt x="230230" y="260139"/>
                  <a:pt x="311431" y="178938"/>
                  <a:pt x="411292" y="178938"/>
                </a:cubicBezTo>
                <a:close/>
                <a:moveTo>
                  <a:pt x="235403" y="55427"/>
                </a:moveTo>
                <a:lnTo>
                  <a:pt x="59514" y="360000"/>
                </a:lnTo>
                <a:lnTo>
                  <a:pt x="235403" y="664573"/>
                </a:lnTo>
                <a:lnTo>
                  <a:pt x="587089" y="664573"/>
                </a:lnTo>
                <a:lnTo>
                  <a:pt x="762978" y="360000"/>
                </a:lnTo>
                <a:lnTo>
                  <a:pt x="587089" y="55427"/>
                </a:lnTo>
                <a:close/>
                <a:moveTo>
                  <a:pt x="219883" y="0"/>
                </a:moveTo>
                <a:lnTo>
                  <a:pt x="602516" y="0"/>
                </a:lnTo>
                <a:cubicBezTo>
                  <a:pt x="612678" y="0"/>
                  <a:pt x="622193" y="5450"/>
                  <a:pt x="627274" y="14319"/>
                </a:cubicBezTo>
                <a:lnTo>
                  <a:pt x="818590" y="345682"/>
                </a:lnTo>
                <a:cubicBezTo>
                  <a:pt x="823671" y="354550"/>
                  <a:pt x="823671" y="365451"/>
                  <a:pt x="818590" y="374319"/>
                </a:cubicBezTo>
                <a:lnTo>
                  <a:pt x="627366" y="705682"/>
                </a:lnTo>
                <a:cubicBezTo>
                  <a:pt x="622285" y="714550"/>
                  <a:pt x="612770" y="720000"/>
                  <a:pt x="602608" y="720000"/>
                </a:cubicBezTo>
                <a:lnTo>
                  <a:pt x="219976" y="720000"/>
                </a:lnTo>
                <a:cubicBezTo>
                  <a:pt x="209814" y="720000"/>
                  <a:pt x="200299" y="714550"/>
                  <a:pt x="195218" y="705682"/>
                </a:cubicBezTo>
                <a:lnTo>
                  <a:pt x="3810" y="374319"/>
                </a:lnTo>
                <a:cubicBezTo>
                  <a:pt x="-1271" y="365543"/>
                  <a:pt x="-1271" y="354550"/>
                  <a:pt x="3810" y="345682"/>
                </a:cubicBezTo>
                <a:lnTo>
                  <a:pt x="195126" y="14319"/>
                </a:lnTo>
                <a:cubicBezTo>
                  <a:pt x="200207" y="5450"/>
                  <a:pt x="209721" y="0"/>
                  <a:pt x="219883" y="0"/>
                </a:cubicBezTo>
                <a:close/>
              </a:path>
            </a:pathLst>
          </a:custGeom>
          <a:solidFill>
            <a:schemeClr val="bg1"/>
          </a:solidFill>
          <a:ln w="155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2265276" y="3360821"/>
            <a:ext cx="7648744" cy="2023979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9585654" y="4832684"/>
            <a:ext cx="657230" cy="52939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30000"/>
              </a:lnSpc>
            </a:pPr>
            <a:r>
              <a:rPr kumimoji="1" lang="en-US" altLang="zh-CN" sz="6000">
                <a:ln w="12700">
                  <a:solidFill>
                    <a:srgbClr val="0068BF">
                      <a:alpha val="100000"/>
                    </a:srgbClr>
                  </a:solidFill>
                </a:ln>
                <a:solidFill>
                  <a:srgbClr val="FFFFFF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”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4892797" y="1632816"/>
            <a:ext cx="184196" cy="184196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7156586" y="2484870"/>
            <a:ext cx="301733" cy="301733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0" flipV="0">
            <a:off x="787215" y="385281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湖南省工程实践与创新能力大赛三等奖。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5400000" flipH="0" flipV="0">
            <a:off x="4927488" y="-3337448"/>
            <a:ext cx="99060" cy="863323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bg1"/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19381400" flipH="1" flipV="0">
            <a:off x="78135" y="464640"/>
            <a:ext cx="653381" cy="436022"/>
          </a:xfrm>
          <a:custGeom>
            <a:avLst/>
            <a:gdLst>
              <a:gd name="connsiteX0" fmla="*/ 362469 w 653381"/>
              <a:gd name="connsiteY0" fmla="*/ 4241 h 436022"/>
              <a:gd name="connsiteX1" fmla="*/ 396364 w 653381"/>
              <a:gd name="connsiteY1" fmla="*/ 61368 h 436022"/>
              <a:gd name="connsiteX2" fmla="*/ 396732 w 653381"/>
              <a:gd name="connsiteY2" fmla="*/ 137992 h 436022"/>
              <a:gd name="connsiteX3" fmla="*/ 572317 w 653381"/>
              <a:gd name="connsiteY3" fmla="*/ 137992 h 436022"/>
              <a:gd name="connsiteX4" fmla="*/ 653381 w 653381"/>
              <a:gd name="connsiteY4" fmla="*/ 219056 h 436022"/>
              <a:gd name="connsiteX5" fmla="*/ 572317 w 653381"/>
              <a:gd name="connsiteY5" fmla="*/ 300120 h 436022"/>
              <a:gd name="connsiteX6" fmla="*/ 397511 w 653381"/>
              <a:gd name="connsiteY6" fmla="*/ 300120 h 436022"/>
              <a:gd name="connsiteX7" fmla="*/ 397862 w 653381"/>
              <a:gd name="connsiteY7" fmla="*/ 373034 h 436022"/>
              <a:gd name="connsiteX8" fmla="*/ 305140 w 653381"/>
              <a:gd name="connsiteY8" fmla="*/ 427039 h 436022"/>
              <a:gd name="connsiteX9" fmla="*/ 33218 w 653381"/>
              <a:gd name="connsiteY9" fmla="*/ 271065 h 436022"/>
              <a:gd name="connsiteX10" fmla="*/ 33021 w 653381"/>
              <a:gd name="connsiteY10" fmla="*/ 163763 h 436022"/>
              <a:gd name="connsiteX11" fmla="*/ 302805 w 653381"/>
              <a:gd name="connsiteY11" fmla="*/ 7703 h 436022"/>
              <a:gd name="connsiteX12" fmla="*/ 362469 w 653381"/>
              <a:gd name="connsiteY12" fmla="*/ 4241 h 436022"/>
            </a:gdLst>
            <a:rect l="l" t="t" r="r" b="b"/>
            <a:pathLst>
              <a:path w="653381" h="436022">
                <a:moveTo>
                  <a:pt x="362469" y="4241"/>
                </a:moveTo>
                <a:cubicBezTo>
                  <a:pt x="378628" y="10999"/>
                  <a:pt x="392701" y="27110"/>
                  <a:pt x="396364" y="61368"/>
                </a:cubicBezTo>
                <a:lnTo>
                  <a:pt x="396732" y="137992"/>
                </a:lnTo>
                <a:lnTo>
                  <a:pt x="572317" y="137992"/>
                </a:lnTo>
                <a:cubicBezTo>
                  <a:pt x="617087" y="137992"/>
                  <a:pt x="653381" y="174286"/>
                  <a:pt x="653381" y="219056"/>
                </a:cubicBezTo>
                <a:cubicBezTo>
                  <a:pt x="653381" y="263826"/>
                  <a:pt x="617087" y="300120"/>
                  <a:pt x="572317" y="300120"/>
                </a:cubicBezTo>
                <a:lnTo>
                  <a:pt x="397511" y="300120"/>
                </a:lnTo>
                <a:lnTo>
                  <a:pt x="397862" y="373034"/>
                </a:lnTo>
                <a:cubicBezTo>
                  <a:pt x="397862" y="373034"/>
                  <a:pt x="389002" y="464424"/>
                  <a:pt x="305140" y="427039"/>
                </a:cubicBezTo>
                <a:lnTo>
                  <a:pt x="33218" y="271065"/>
                </a:lnTo>
                <a:cubicBezTo>
                  <a:pt x="33218" y="271065"/>
                  <a:pt x="-41392" y="217550"/>
                  <a:pt x="33021" y="163763"/>
                </a:cubicBezTo>
                <a:lnTo>
                  <a:pt x="302805" y="7703"/>
                </a:lnTo>
                <a:cubicBezTo>
                  <a:pt x="302805" y="7703"/>
                  <a:pt x="335536" y="-7020"/>
                  <a:pt x="362469" y="4241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0" y="0"/>
            <a:ext cx="12192000" cy="6858000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3" name=""/>
          <p:cNvPicPr>
            <a:picLocks noChangeAspect="1"/>
          </p:cNvPicPr>
          <p:nvPr/>
        </p:nvPicPr>
        <p:blipFill>
          <a:blip r:embed="rId2">
            <a:alphaModFix amt="100000"/>
          </a:blip>
          <a:srcRect l="31742" t="25481" r="5521" b="26074"/>
          <a:stretch>
            <a:fillRect/>
          </a:stretch>
        </p:blipFill>
        <p:spPr>
          <a:xfrm rot="0" flipH="0" flipV="0">
            <a:off x="2335784" y="1906994"/>
            <a:ext cx="7648956" cy="3322320"/>
          </a:xfrm>
          <a:custGeom>
            <a:avLst/>
            <a:gdLst/>
            <a:rect l="l" t="t" r="r" b="b"/>
            <a:pathLst>
              <a:path w="7645400" h="3327400">
                <a:moveTo>
                  <a:pt x="553731" y="0"/>
                </a:moveTo>
                <a:lnTo>
                  <a:pt x="7648956" y="0"/>
                </a:lnTo>
                <a:lnTo>
                  <a:pt x="7648956" y="2768589"/>
                </a:lnTo>
                <a:cubicBezTo>
                  <a:pt x="7648956" y="3074406"/>
                  <a:pt x="7401042" y="3322320"/>
                  <a:pt x="7095225" y="3322320"/>
                </a:cubicBezTo>
                <a:lnTo>
                  <a:pt x="0" y="3322320"/>
                </a:lnTo>
                <a:lnTo>
                  <a:pt x="0" y="553731"/>
                </a:lnTo>
                <a:cubicBezTo>
                  <a:pt x="0" y="247914"/>
                  <a:pt x="247914" y="0"/>
                  <a:pt x="553731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4" name="标题 1"/>
          <p:cNvSpPr txBox="1"/>
          <p:nvPr/>
        </p:nvSpPr>
        <p:spPr>
          <a:xfrm rot="0" flipH="0" flipV="0">
            <a:off x="2489200" y="3197314"/>
            <a:ext cx="7112000" cy="2740499"/>
          </a:xfrm>
          <a:prstGeom prst="round2DiagRect">
            <a:avLst/>
          </a:prstGeom>
          <a:solidFill>
            <a:schemeClr val="bg1"/>
          </a:solidFill>
          <a:ln w="12700" cap="sq">
            <a:noFill/>
            <a:miter/>
          </a:ln>
          <a:effectLst>
            <a:outerShdw dist="38100" blurRad="50800" dir="5400000" sx="100000" sy="100000" kx="0" ky="0" algn="t" rotWithShape="0">
              <a:schemeClr val="accent1">
                <a:lumMod val="50000"/>
                <a:alpha val="25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2720051" y="3942826"/>
            <a:ext cx="6620719" cy="171719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2610095" y="3057844"/>
            <a:ext cx="817186" cy="75916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0563C1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01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787215" y="385281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“国家级”大学生创新创业训练项目负责人。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5400000" flipH="0" flipV="0">
            <a:off x="4927488" y="-3337448"/>
            <a:ext cx="99060" cy="863323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bg1"/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19381400" flipH="1" flipV="0">
            <a:off x="78135" y="464640"/>
            <a:ext cx="653381" cy="436022"/>
          </a:xfrm>
          <a:custGeom>
            <a:avLst/>
            <a:gdLst>
              <a:gd name="connsiteX0" fmla="*/ 362469 w 653381"/>
              <a:gd name="connsiteY0" fmla="*/ 4241 h 436022"/>
              <a:gd name="connsiteX1" fmla="*/ 396364 w 653381"/>
              <a:gd name="connsiteY1" fmla="*/ 61368 h 436022"/>
              <a:gd name="connsiteX2" fmla="*/ 396732 w 653381"/>
              <a:gd name="connsiteY2" fmla="*/ 137992 h 436022"/>
              <a:gd name="connsiteX3" fmla="*/ 572317 w 653381"/>
              <a:gd name="connsiteY3" fmla="*/ 137992 h 436022"/>
              <a:gd name="connsiteX4" fmla="*/ 653381 w 653381"/>
              <a:gd name="connsiteY4" fmla="*/ 219056 h 436022"/>
              <a:gd name="connsiteX5" fmla="*/ 572317 w 653381"/>
              <a:gd name="connsiteY5" fmla="*/ 300120 h 436022"/>
              <a:gd name="connsiteX6" fmla="*/ 397511 w 653381"/>
              <a:gd name="connsiteY6" fmla="*/ 300120 h 436022"/>
              <a:gd name="connsiteX7" fmla="*/ 397862 w 653381"/>
              <a:gd name="connsiteY7" fmla="*/ 373034 h 436022"/>
              <a:gd name="connsiteX8" fmla="*/ 305140 w 653381"/>
              <a:gd name="connsiteY8" fmla="*/ 427039 h 436022"/>
              <a:gd name="connsiteX9" fmla="*/ 33218 w 653381"/>
              <a:gd name="connsiteY9" fmla="*/ 271065 h 436022"/>
              <a:gd name="connsiteX10" fmla="*/ 33021 w 653381"/>
              <a:gd name="connsiteY10" fmla="*/ 163763 h 436022"/>
              <a:gd name="connsiteX11" fmla="*/ 302805 w 653381"/>
              <a:gd name="connsiteY11" fmla="*/ 7703 h 436022"/>
              <a:gd name="connsiteX12" fmla="*/ 362469 w 653381"/>
              <a:gd name="connsiteY12" fmla="*/ 4241 h 436022"/>
            </a:gdLst>
            <a:rect l="l" t="t" r="r" b="b"/>
            <a:pathLst>
              <a:path w="653381" h="436022">
                <a:moveTo>
                  <a:pt x="362469" y="4241"/>
                </a:moveTo>
                <a:cubicBezTo>
                  <a:pt x="378628" y="10999"/>
                  <a:pt x="392701" y="27110"/>
                  <a:pt x="396364" y="61368"/>
                </a:cubicBezTo>
                <a:lnTo>
                  <a:pt x="396732" y="137992"/>
                </a:lnTo>
                <a:lnTo>
                  <a:pt x="572317" y="137992"/>
                </a:lnTo>
                <a:cubicBezTo>
                  <a:pt x="617087" y="137992"/>
                  <a:pt x="653381" y="174286"/>
                  <a:pt x="653381" y="219056"/>
                </a:cubicBezTo>
                <a:cubicBezTo>
                  <a:pt x="653381" y="263826"/>
                  <a:pt x="617087" y="300120"/>
                  <a:pt x="572317" y="300120"/>
                </a:cubicBezTo>
                <a:lnTo>
                  <a:pt x="397511" y="300120"/>
                </a:lnTo>
                <a:lnTo>
                  <a:pt x="397862" y="373034"/>
                </a:lnTo>
                <a:cubicBezTo>
                  <a:pt x="397862" y="373034"/>
                  <a:pt x="389002" y="464424"/>
                  <a:pt x="305140" y="427039"/>
                </a:cubicBezTo>
                <a:lnTo>
                  <a:pt x="33218" y="271065"/>
                </a:lnTo>
                <a:cubicBezTo>
                  <a:pt x="33218" y="271065"/>
                  <a:pt x="-41392" y="217550"/>
                  <a:pt x="33021" y="163763"/>
                </a:cubicBezTo>
                <a:lnTo>
                  <a:pt x="302805" y="7703"/>
                </a:lnTo>
                <a:cubicBezTo>
                  <a:pt x="302805" y="7703"/>
                  <a:pt x="335536" y="-7020"/>
                  <a:pt x="362469" y="4241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/>
          <p:cNvPicPr>
            <a:picLocks noChangeAspect="1"/>
          </p:cNvPicPr>
          <p:nvPr/>
        </p:nvPicPr>
        <p:blipFill>
          <a:blip r:embed="rId2">
            <a:alphaModFix amt="85000"/>
          </a:blip>
          <a:srcRect l="552" t="376" r="552" b="376"/>
          <a:stretch>
            <a:fillRect/>
          </a:stretch>
        </p:blipFill>
        <p:spPr>
          <a:xfrm rot="0" flipH="0" flipV="0">
            <a:off x="0" y="0"/>
            <a:ext cx="12192000" cy="6858001"/>
          </a:xfrm>
          <a:custGeom>
            <a:avLst/>
            <a:gdLst>
              <a:gd name="connsiteX0" fmla="*/ 0 w 12192000"/>
              <a:gd name="connsiteY0" fmla="*/ 0 h 6858001"/>
              <a:gd name="connsiteX1" fmla="*/ 12192000 w 12192000"/>
              <a:gd name="connsiteY1" fmla="*/ 0 h 6858001"/>
              <a:gd name="connsiteX2" fmla="*/ 12192000 w 12192000"/>
              <a:gd name="connsiteY2" fmla="*/ 6858001 h 6858001"/>
              <a:gd name="connsiteX3" fmla="*/ 0 w 12192000"/>
              <a:gd name="connsiteY3" fmla="*/ 6858001 h 6858001"/>
            </a:gdLst>
            <a:rect l="l" t="t" r="r" b="b"/>
            <a:pathLst>
              <a:path w="12192000" h="6858001">
                <a:moveTo>
                  <a:pt x="0" y="0"/>
                </a:moveTo>
                <a:lnTo>
                  <a:pt x="12192000" y="0"/>
                </a:lnTo>
                <a:lnTo>
                  <a:pt x="12192000" y="6858001"/>
                </a:lnTo>
                <a:lnTo>
                  <a:pt x="0" y="6858001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 rot="0" flipH="0" flipV="0">
            <a:off x="2782731" y="5782781"/>
            <a:ext cx="8672669" cy="54844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10480669" y="5095870"/>
            <a:ext cx="2076462" cy="2076462"/>
          </a:xfrm>
          <a:prstGeom prst="flowChartConnector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660400" y="1130300"/>
            <a:ext cx="10858500" cy="5003801"/>
          </a:xfrm>
          <a:prstGeom prst="roundRect">
            <a:avLst>
              <a:gd name="adj" fmla="val 9747"/>
            </a:avLst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10283825" y="708107"/>
            <a:ext cx="1228797" cy="152590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11315699" y="2366047"/>
            <a:ext cx="408149" cy="408149"/>
          </a:xfrm>
          <a:prstGeom prst="flowChartConnector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1" flipV="0">
            <a:off x="1784963" y="441656"/>
            <a:ext cx="2121194" cy="126752"/>
          </a:xfrm>
          <a:prstGeom prst="rect">
            <a:avLst/>
          </a:prstGeom>
          <a:solidFill>
            <a:schemeClr val="tx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1" flipV="0">
            <a:off x="1907911" y="1"/>
            <a:ext cx="919425" cy="6858000"/>
          </a:xfrm>
          <a:prstGeom prst="rect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643180" flipH="1" flipV="0">
            <a:off x="3672259" y="2094091"/>
            <a:ext cx="1056408" cy="1056408"/>
          </a:xfrm>
          <a:prstGeom prst="chord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1" flipV="0">
            <a:off x="1784963" y="780523"/>
            <a:ext cx="2121194" cy="126752"/>
          </a:xfrm>
          <a:prstGeom prst="rect">
            <a:avLst/>
          </a:prstGeom>
          <a:solidFill>
            <a:schemeClr val="tx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1" flipV="0">
            <a:off x="2431514" y="2831069"/>
            <a:ext cx="2379559" cy="2379559"/>
          </a:xfrm>
          <a:prstGeom prst="teardrop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1" flipV="0">
            <a:off x="1784963" y="3157475"/>
            <a:ext cx="2121194" cy="531165"/>
          </a:xfrm>
          <a:prstGeom prst="rect">
            <a:avLst/>
          </a:prstGeom>
          <a:solidFill>
            <a:schemeClr val="tx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1" flipV="0">
            <a:off x="0" y="1"/>
            <a:ext cx="1635014" cy="6858000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0" flipH="1" flipV="0">
            <a:off x="551924" y="3157475"/>
            <a:ext cx="531165" cy="531165"/>
          </a:xfrm>
          <a:prstGeom prst="flowChartConnector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0" flipH="1" flipV="0">
            <a:off x="89656" y="0"/>
            <a:ext cx="1455702" cy="6858000"/>
          </a:xfrm>
          <a:prstGeom prst="flowChartConnector">
            <a:avLst/>
          </a:prstGeom>
          <a:noFill/>
          <a:ln w="15875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0" flipH="1" flipV="0">
            <a:off x="1635014" y="0"/>
            <a:ext cx="294304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0" flipH="0" flipV="0">
            <a:off x="5541565" y="526776"/>
            <a:ext cx="1832739" cy="280011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72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Sans R"/>
                <a:ea typeface="OPPOSans R"/>
                <a:cs typeface="OPPOSans R"/>
              </a:rPr>
              <a:t>01</a:t>
            </a: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rot="0" flipH="0" flipV="0">
            <a:off x="5541565" y="3556959"/>
            <a:ext cx="5621735" cy="222582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40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个人基本信息</a:t>
            </a:r>
            <a:endParaRPr kumimoji="1" lang="zh-CN" altLang="en-US"/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0" y="0"/>
            <a:ext cx="12192000" cy="6858000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0" flipV="0">
            <a:off x="2205538" y="2775284"/>
            <a:ext cx="8319754" cy="1380175"/>
          </a:xfrm>
          <a:prstGeom prst="parallelogram">
            <a:avLst>
              <a:gd name="adj" fmla="val 68750"/>
            </a:avLst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1">
            <a:off x="1654008" y="3056021"/>
            <a:ext cx="1524000" cy="1099438"/>
          </a:xfrm>
          <a:prstGeom prst="triangle">
            <a:avLst/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1">
            <a:off x="1654008" y="2775284"/>
            <a:ext cx="1524000" cy="1099438"/>
          </a:xfrm>
          <a:prstGeom prst="triangle">
            <a:avLst/>
          </a:prstGeom>
          <a:solidFill>
            <a:schemeClr val="accent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2145214" y="2899610"/>
            <a:ext cx="541588" cy="52939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3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B"/>
                <a:ea typeface="OPPOSans B"/>
                <a:cs typeface="OPPOSans B"/>
              </a:rPr>
              <a:t>01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3362492" y="2903621"/>
            <a:ext cx="6456947" cy="1161601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1">
            <a:off x="1890211" y="3926826"/>
            <a:ext cx="255003" cy="183963"/>
          </a:xfrm>
          <a:prstGeom prst="triangle">
            <a:avLst/>
          </a:prstGeom>
          <a:solidFill>
            <a:schemeClr val="accent1">
              <a:lumMod val="40000"/>
              <a:lumOff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787215" y="385281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湖南工学院校级一等奖多个。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5400000" flipH="0" flipV="0">
            <a:off x="4927488" y="-3337448"/>
            <a:ext cx="99060" cy="863323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bg1"/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19381400" flipH="1" flipV="0">
            <a:off x="78135" y="464640"/>
            <a:ext cx="653381" cy="436022"/>
          </a:xfrm>
          <a:custGeom>
            <a:avLst/>
            <a:gdLst>
              <a:gd name="connsiteX0" fmla="*/ 362469 w 653381"/>
              <a:gd name="connsiteY0" fmla="*/ 4241 h 436022"/>
              <a:gd name="connsiteX1" fmla="*/ 396364 w 653381"/>
              <a:gd name="connsiteY1" fmla="*/ 61368 h 436022"/>
              <a:gd name="connsiteX2" fmla="*/ 396732 w 653381"/>
              <a:gd name="connsiteY2" fmla="*/ 137992 h 436022"/>
              <a:gd name="connsiteX3" fmla="*/ 572317 w 653381"/>
              <a:gd name="connsiteY3" fmla="*/ 137992 h 436022"/>
              <a:gd name="connsiteX4" fmla="*/ 653381 w 653381"/>
              <a:gd name="connsiteY4" fmla="*/ 219056 h 436022"/>
              <a:gd name="connsiteX5" fmla="*/ 572317 w 653381"/>
              <a:gd name="connsiteY5" fmla="*/ 300120 h 436022"/>
              <a:gd name="connsiteX6" fmla="*/ 397511 w 653381"/>
              <a:gd name="connsiteY6" fmla="*/ 300120 h 436022"/>
              <a:gd name="connsiteX7" fmla="*/ 397862 w 653381"/>
              <a:gd name="connsiteY7" fmla="*/ 373034 h 436022"/>
              <a:gd name="connsiteX8" fmla="*/ 305140 w 653381"/>
              <a:gd name="connsiteY8" fmla="*/ 427039 h 436022"/>
              <a:gd name="connsiteX9" fmla="*/ 33218 w 653381"/>
              <a:gd name="connsiteY9" fmla="*/ 271065 h 436022"/>
              <a:gd name="connsiteX10" fmla="*/ 33021 w 653381"/>
              <a:gd name="connsiteY10" fmla="*/ 163763 h 436022"/>
              <a:gd name="connsiteX11" fmla="*/ 302805 w 653381"/>
              <a:gd name="connsiteY11" fmla="*/ 7703 h 436022"/>
              <a:gd name="connsiteX12" fmla="*/ 362469 w 653381"/>
              <a:gd name="connsiteY12" fmla="*/ 4241 h 436022"/>
            </a:gdLst>
            <a:rect l="l" t="t" r="r" b="b"/>
            <a:pathLst>
              <a:path w="653381" h="436022">
                <a:moveTo>
                  <a:pt x="362469" y="4241"/>
                </a:moveTo>
                <a:cubicBezTo>
                  <a:pt x="378628" y="10999"/>
                  <a:pt x="392701" y="27110"/>
                  <a:pt x="396364" y="61368"/>
                </a:cubicBezTo>
                <a:lnTo>
                  <a:pt x="396732" y="137992"/>
                </a:lnTo>
                <a:lnTo>
                  <a:pt x="572317" y="137992"/>
                </a:lnTo>
                <a:cubicBezTo>
                  <a:pt x="617087" y="137992"/>
                  <a:pt x="653381" y="174286"/>
                  <a:pt x="653381" y="219056"/>
                </a:cubicBezTo>
                <a:cubicBezTo>
                  <a:pt x="653381" y="263826"/>
                  <a:pt x="617087" y="300120"/>
                  <a:pt x="572317" y="300120"/>
                </a:cubicBezTo>
                <a:lnTo>
                  <a:pt x="397511" y="300120"/>
                </a:lnTo>
                <a:lnTo>
                  <a:pt x="397862" y="373034"/>
                </a:lnTo>
                <a:cubicBezTo>
                  <a:pt x="397862" y="373034"/>
                  <a:pt x="389002" y="464424"/>
                  <a:pt x="305140" y="427039"/>
                </a:cubicBezTo>
                <a:lnTo>
                  <a:pt x="33218" y="271065"/>
                </a:lnTo>
                <a:cubicBezTo>
                  <a:pt x="33218" y="271065"/>
                  <a:pt x="-41392" y="217550"/>
                  <a:pt x="33021" y="163763"/>
                </a:cubicBezTo>
                <a:lnTo>
                  <a:pt x="302805" y="7703"/>
                </a:lnTo>
                <a:cubicBezTo>
                  <a:pt x="302805" y="7703"/>
                  <a:pt x="335536" y="-7020"/>
                  <a:pt x="362469" y="4241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0" y="0"/>
            <a:ext cx="12192000" cy="6858000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0" flipV="0">
            <a:off x="2760914" y="2534652"/>
            <a:ext cx="7676147" cy="1788695"/>
          </a:xfrm>
          <a:prstGeom prst="parallelogram">
            <a:avLst/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1742239" y="2534652"/>
            <a:ext cx="1323473" cy="1788695"/>
          </a:xfrm>
          <a:prstGeom prst="parallelogram">
            <a:avLst>
              <a:gd name="adj" fmla="val 34091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2067339" y="3164304"/>
            <a:ext cx="657230" cy="52939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3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B"/>
                <a:ea typeface="OPPOSans B"/>
                <a:cs typeface="OPPOSans B"/>
              </a:rPr>
              <a:t>01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3376651" y="2996563"/>
            <a:ext cx="6749470" cy="86487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9468890" y="3693694"/>
            <a:ext cx="657230" cy="52939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30000"/>
              </a:lnSpc>
            </a:pPr>
            <a:r>
              <a:rPr kumimoji="1" lang="en-US" altLang="zh-CN" sz="6000">
                <a:ln w="12700">
                  <a:noFill/>
                </a:ln>
                <a:solidFill>
                  <a:srgbClr val="85C1FC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”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787215" y="385281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校级一等奖学金获得者。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5400000" flipH="0" flipV="0">
            <a:off x="4927488" y="-3337448"/>
            <a:ext cx="99060" cy="863323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bg1"/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19381400" flipH="1" flipV="0">
            <a:off x="78135" y="464640"/>
            <a:ext cx="653381" cy="436022"/>
          </a:xfrm>
          <a:custGeom>
            <a:avLst/>
            <a:gdLst>
              <a:gd name="connsiteX0" fmla="*/ 362469 w 653381"/>
              <a:gd name="connsiteY0" fmla="*/ 4241 h 436022"/>
              <a:gd name="connsiteX1" fmla="*/ 396364 w 653381"/>
              <a:gd name="connsiteY1" fmla="*/ 61368 h 436022"/>
              <a:gd name="connsiteX2" fmla="*/ 396732 w 653381"/>
              <a:gd name="connsiteY2" fmla="*/ 137992 h 436022"/>
              <a:gd name="connsiteX3" fmla="*/ 572317 w 653381"/>
              <a:gd name="connsiteY3" fmla="*/ 137992 h 436022"/>
              <a:gd name="connsiteX4" fmla="*/ 653381 w 653381"/>
              <a:gd name="connsiteY4" fmla="*/ 219056 h 436022"/>
              <a:gd name="connsiteX5" fmla="*/ 572317 w 653381"/>
              <a:gd name="connsiteY5" fmla="*/ 300120 h 436022"/>
              <a:gd name="connsiteX6" fmla="*/ 397511 w 653381"/>
              <a:gd name="connsiteY6" fmla="*/ 300120 h 436022"/>
              <a:gd name="connsiteX7" fmla="*/ 397862 w 653381"/>
              <a:gd name="connsiteY7" fmla="*/ 373034 h 436022"/>
              <a:gd name="connsiteX8" fmla="*/ 305140 w 653381"/>
              <a:gd name="connsiteY8" fmla="*/ 427039 h 436022"/>
              <a:gd name="connsiteX9" fmla="*/ 33218 w 653381"/>
              <a:gd name="connsiteY9" fmla="*/ 271065 h 436022"/>
              <a:gd name="connsiteX10" fmla="*/ 33021 w 653381"/>
              <a:gd name="connsiteY10" fmla="*/ 163763 h 436022"/>
              <a:gd name="connsiteX11" fmla="*/ 302805 w 653381"/>
              <a:gd name="connsiteY11" fmla="*/ 7703 h 436022"/>
              <a:gd name="connsiteX12" fmla="*/ 362469 w 653381"/>
              <a:gd name="connsiteY12" fmla="*/ 4241 h 436022"/>
            </a:gdLst>
            <a:rect l="l" t="t" r="r" b="b"/>
            <a:pathLst>
              <a:path w="653381" h="436022">
                <a:moveTo>
                  <a:pt x="362469" y="4241"/>
                </a:moveTo>
                <a:cubicBezTo>
                  <a:pt x="378628" y="10999"/>
                  <a:pt x="392701" y="27110"/>
                  <a:pt x="396364" y="61368"/>
                </a:cubicBezTo>
                <a:lnTo>
                  <a:pt x="396732" y="137992"/>
                </a:lnTo>
                <a:lnTo>
                  <a:pt x="572317" y="137992"/>
                </a:lnTo>
                <a:cubicBezTo>
                  <a:pt x="617087" y="137992"/>
                  <a:pt x="653381" y="174286"/>
                  <a:pt x="653381" y="219056"/>
                </a:cubicBezTo>
                <a:cubicBezTo>
                  <a:pt x="653381" y="263826"/>
                  <a:pt x="617087" y="300120"/>
                  <a:pt x="572317" y="300120"/>
                </a:cubicBezTo>
                <a:lnTo>
                  <a:pt x="397511" y="300120"/>
                </a:lnTo>
                <a:lnTo>
                  <a:pt x="397862" y="373034"/>
                </a:lnTo>
                <a:cubicBezTo>
                  <a:pt x="397862" y="373034"/>
                  <a:pt x="389002" y="464424"/>
                  <a:pt x="305140" y="427039"/>
                </a:cubicBezTo>
                <a:lnTo>
                  <a:pt x="33218" y="271065"/>
                </a:lnTo>
                <a:cubicBezTo>
                  <a:pt x="33218" y="271065"/>
                  <a:pt x="-41392" y="217550"/>
                  <a:pt x="33021" y="163763"/>
                </a:cubicBezTo>
                <a:lnTo>
                  <a:pt x="302805" y="7703"/>
                </a:lnTo>
                <a:cubicBezTo>
                  <a:pt x="302805" y="7703"/>
                  <a:pt x="335536" y="-7020"/>
                  <a:pt x="362469" y="4241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0" y="0"/>
            <a:ext cx="12192000" cy="6858000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0" flipV="0">
            <a:off x="660400" y="2120945"/>
            <a:ext cx="3022512" cy="3022510"/>
          </a:xfrm>
          <a:prstGeom prst="donut">
            <a:avLst>
              <a:gd name="adj" fmla="val 8832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5048895" y="2629014"/>
            <a:ext cx="1367404" cy="83125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6600">
                <a:ln w="12700">
                  <a:noFill/>
                </a:ln>
                <a:solidFill>
                  <a:srgbClr val="F2F2F2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01</a:t>
            </a:r>
            <a:endParaRPr kumimoji="1" lang="zh-CN" altLang="en-US"/>
          </a:p>
        </p:txBody>
      </p:sp>
      <p:pic>
        <p:nvPicPr>
          <p:cNvPr id="5" name=""/>
          <p:cNvPicPr>
            <a:picLocks noChangeAspect="1"/>
          </p:cNvPicPr>
          <p:nvPr/>
        </p:nvPicPr>
        <p:blipFill>
          <a:blip r:embed="rId2">
            <a:alphaModFix amt="100000"/>
          </a:blip>
          <a:srcRect l="23577" t="0" r="23577" b="0"/>
          <a:stretch>
            <a:fillRect/>
          </a:stretch>
        </p:blipFill>
        <p:spPr>
          <a:xfrm rot="0" flipH="0" flipV="0">
            <a:off x="1571429" y="2120945"/>
            <a:ext cx="3022512" cy="3022510"/>
          </a:xfrm>
          <a:custGeom>
            <a:avLst/>
            <a:gdLst/>
            <a:rect l="l" t="t" r="r" b="b"/>
            <a:pathLst>
              <a:path w="3022512" h="3022510">
                <a:moveTo>
                  <a:pt x="1511256" y="0"/>
                </a:moveTo>
                <a:cubicBezTo>
                  <a:pt x="2345900" y="0"/>
                  <a:pt x="3022512" y="676612"/>
                  <a:pt x="3022512" y="1511255"/>
                </a:cubicBezTo>
                <a:cubicBezTo>
                  <a:pt x="3022512" y="2345898"/>
                  <a:pt x="2345900" y="3022510"/>
                  <a:pt x="1511256" y="3022510"/>
                </a:cubicBezTo>
                <a:cubicBezTo>
                  <a:pt x="676612" y="3022510"/>
                  <a:pt x="0" y="2345898"/>
                  <a:pt x="0" y="1511255"/>
                </a:cubicBezTo>
                <a:cubicBezTo>
                  <a:pt x="0" y="676612"/>
                  <a:pt x="676612" y="0"/>
                  <a:pt x="1511256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6" name="标题 1"/>
          <p:cNvSpPr txBox="1"/>
          <p:nvPr/>
        </p:nvSpPr>
        <p:spPr>
          <a:xfrm rot="0" flipH="0" flipV="0">
            <a:off x="5041144" y="2964180"/>
            <a:ext cx="6477756" cy="254253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787215" y="385281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学校实验室负责人之一。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5400000" flipH="0" flipV="0">
            <a:off x="4927488" y="-3337448"/>
            <a:ext cx="99060" cy="863323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bg1"/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19381400" flipH="1" flipV="0">
            <a:off x="78135" y="464640"/>
            <a:ext cx="653381" cy="436022"/>
          </a:xfrm>
          <a:custGeom>
            <a:avLst/>
            <a:gdLst>
              <a:gd name="connsiteX0" fmla="*/ 362469 w 653381"/>
              <a:gd name="connsiteY0" fmla="*/ 4241 h 436022"/>
              <a:gd name="connsiteX1" fmla="*/ 396364 w 653381"/>
              <a:gd name="connsiteY1" fmla="*/ 61368 h 436022"/>
              <a:gd name="connsiteX2" fmla="*/ 396732 w 653381"/>
              <a:gd name="connsiteY2" fmla="*/ 137992 h 436022"/>
              <a:gd name="connsiteX3" fmla="*/ 572317 w 653381"/>
              <a:gd name="connsiteY3" fmla="*/ 137992 h 436022"/>
              <a:gd name="connsiteX4" fmla="*/ 653381 w 653381"/>
              <a:gd name="connsiteY4" fmla="*/ 219056 h 436022"/>
              <a:gd name="connsiteX5" fmla="*/ 572317 w 653381"/>
              <a:gd name="connsiteY5" fmla="*/ 300120 h 436022"/>
              <a:gd name="connsiteX6" fmla="*/ 397511 w 653381"/>
              <a:gd name="connsiteY6" fmla="*/ 300120 h 436022"/>
              <a:gd name="connsiteX7" fmla="*/ 397862 w 653381"/>
              <a:gd name="connsiteY7" fmla="*/ 373034 h 436022"/>
              <a:gd name="connsiteX8" fmla="*/ 305140 w 653381"/>
              <a:gd name="connsiteY8" fmla="*/ 427039 h 436022"/>
              <a:gd name="connsiteX9" fmla="*/ 33218 w 653381"/>
              <a:gd name="connsiteY9" fmla="*/ 271065 h 436022"/>
              <a:gd name="connsiteX10" fmla="*/ 33021 w 653381"/>
              <a:gd name="connsiteY10" fmla="*/ 163763 h 436022"/>
              <a:gd name="connsiteX11" fmla="*/ 302805 w 653381"/>
              <a:gd name="connsiteY11" fmla="*/ 7703 h 436022"/>
              <a:gd name="connsiteX12" fmla="*/ 362469 w 653381"/>
              <a:gd name="connsiteY12" fmla="*/ 4241 h 436022"/>
            </a:gdLst>
            <a:rect l="l" t="t" r="r" b="b"/>
            <a:pathLst>
              <a:path w="653381" h="436022">
                <a:moveTo>
                  <a:pt x="362469" y="4241"/>
                </a:moveTo>
                <a:cubicBezTo>
                  <a:pt x="378628" y="10999"/>
                  <a:pt x="392701" y="27110"/>
                  <a:pt x="396364" y="61368"/>
                </a:cubicBezTo>
                <a:lnTo>
                  <a:pt x="396732" y="137992"/>
                </a:lnTo>
                <a:lnTo>
                  <a:pt x="572317" y="137992"/>
                </a:lnTo>
                <a:cubicBezTo>
                  <a:pt x="617087" y="137992"/>
                  <a:pt x="653381" y="174286"/>
                  <a:pt x="653381" y="219056"/>
                </a:cubicBezTo>
                <a:cubicBezTo>
                  <a:pt x="653381" y="263826"/>
                  <a:pt x="617087" y="300120"/>
                  <a:pt x="572317" y="300120"/>
                </a:cubicBezTo>
                <a:lnTo>
                  <a:pt x="397511" y="300120"/>
                </a:lnTo>
                <a:lnTo>
                  <a:pt x="397862" y="373034"/>
                </a:lnTo>
                <a:cubicBezTo>
                  <a:pt x="397862" y="373034"/>
                  <a:pt x="389002" y="464424"/>
                  <a:pt x="305140" y="427039"/>
                </a:cubicBezTo>
                <a:lnTo>
                  <a:pt x="33218" y="271065"/>
                </a:lnTo>
                <a:cubicBezTo>
                  <a:pt x="33218" y="271065"/>
                  <a:pt x="-41392" y="217550"/>
                  <a:pt x="33021" y="163763"/>
                </a:cubicBezTo>
                <a:lnTo>
                  <a:pt x="302805" y="7703"/>
                </a:lnTo>
                <a:cubicBezTo>
                  <a:pt x="302805" y="7703"/>
                  <a:pt x="335536" y="-7020"/>
                  <a:pt x="362469" y="4241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0" y="0"/>
            <a:ext cx="12192000" cy="6858000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3" name=""/>
          <p:cNvPicPr>
            <a:picLocks noChangeAspect="1"/>
          </p:cNvPicPr>
          <p:nvPr/>
        </p:nvPicPr>
        <p:blipFill>
          <a:blip r:embed="rId2">
            <a:alphaModFix amt="100000"/>
          </a:blip>
          <a:srcRect l="21978" t="0" r="21978" b="0"/>
          <a:stretch>
            <a:fillRect/>
          </a:stretch>
        </p:blipFill>
        <p:spPr>
          <a:xfrm rot="0" flipH="1" flipV="0">
            <a:off x="1065514" y="3486291"/>
            <a:ext cx="2231120" cy="2231120"/>
          </a:xfrm>
          <a:custGeom>
            <a:avLst/>
            <a:gdLst/>
            <a:rect l="l" t="t" r="r" b="b"/>
            <a:pathLst>
              <a:path w="2231120" h="2231120">
                <a:moveTo>
                  <a:pt x="2231120" y="0"/>
                </a:moveTo>
                <a:lnTo>
                  <a:pt x="0" y="0"/>
                </a:lnTo>
                <a:lnTo>
                  <a:pt x="0" y="2231120"/>
                </a:lnTo>
                <a:lnTo>
                  <a:pt x="2231120" y="2231120"/>
                </a:lnTo>
                <a:lnTo>
                  <a:pt x="2231120" y="0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4" name=""/>
          <p:cNvPicPr>
            <a:picLocks noChangeAspect="1"/>
          </p:cNvPicPr>
          <p:nvPr/>
        </p:nvPicPr>
        <p:blipFill>
          <a:blip r:embed="rId2">
            <a:alphaModFix amt="100000"/>
          </a:blip>
          <a:srcRect l="21978" t="0" r="21978" b="0"/>
          <a:stretch>
            <a:fillRect/>
          </a:stretch>
        </p:blipFill>
        <p:spPr>
          <a:xfrm rot="0" flipH="1" flipV="0">
            <a:off x="3299445" y="1767722"/>
            <a:ext cx="1703337" cy="1703337"/>
          </a:xfrm>
          <a:custGeom>
            <a:avLst/>
            <a:gdLst/>
            <a:rect l="l" t="t" r="r" b="b"/>
            <a:pathLst>
              <a:path w="1703337" h="1703337">
                <a:moveTo>
                  <a:pt x="1703337" y="0"/>
                </a:moveTo>
                <a:lnTo>
                  <a:pt x="0" y="0"/>
                </a:lnTo>
                <a:lnTo>
                  <a:pt x="0" y="1703337"/>
                </a:lnTo>
                <a:lnTo>
                  <a:pt x="1703337" y="1703337"/>
                </a:lnTo>
                <a:lnTo>
                  <a:pt x="1703337" y="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5" name="标题 1"/>
          <p:cNvSpPr txBox="1"/>
          <p:nvPr/>
        </p:nvSpPr>
        <p:spPr>
          <a:xfrm rot="0" flipH="0" flipV="0">
            <a:off x="2963119" y="2916821"/>
            <a:ext cx="1481559" cy="1088020"/>
          </a:xfrm>
          <a:prstGeom prst="rect">
            <a:avLst/>
          </a:prstGeom>
          <a:noFill/>
          <a:ln w="25400" cap="sq">
            <a:solidFill>
              <a:schemeClr val="accent2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5382228" y="3044143"/>
            <a:ext cx="6136672" cy="2830814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5359078" y="2905535"/>
            <a:ext cx="752355" cy="45720"/>
          </a:xfrm>
          <a:prstGeom prst="rect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3942740" y="4432584"/>
            <a:ext cx="490714" cy="453942"/>
          </a:xfrm>
          <a:custGeom>
            <a:avLst/>
            <a:gdLst>
              <a:gd name="connsiteX0" fmla="*/ 56258 w 778320"/>
              <a:gd name="connsiteY0" fmla="*/ 333700 h 720001"/>
              <a:gd name="connsiteX1" fmla="*/ 56258 w 778320"/>
              <a:gd name="connsiteY1" fmla="*/ 627457 h 720001"/>
              <a:gd name="connsiteX2" fmla="*/ 66946 w 778320"/>
              <a:gd name="connsiteY2" fmla="*/ 653054 h 720001"/>
              <a:gd name="connsiteX3" fmla="*/ 92544 w 778320"/>
              <a:gd name="connsiteY3" fmla="*/ 663743 h 720001"/>
              <a:gd name="connsiteX4" fmla="*/ 685683 w 778320"/>
              <a:gd name="connsiteY4" fmla="*/ 663743 h 720001"/>
              <a:gd name="connsiteX5" fmla="*/ 711281 w 778320"/>
              <a:gd name="connsiteY5" fmla="*/ 653054 h 720001"/>
              <a:gd name="connsiteX6" fmla="*/ 721969 w 778320"/>
              <a:gd name="connsiteY6" fmla="*/ 627457 h 720001"/>
              <a:gd name="connsiteX7" fmla="*/ 721969 w 778320"/>
              <a:gd name="connsiteY7" fmla="*/ 333700 h 720001"/>
              <a:gd name="connsiteX8" fmla="*/ 92544 w 778320"/>
              <a:gd name="connsiteY8" fmla="*/ 142049 h 720001"/>
              <a:gd name="connsiteX9" fmla="*/ 56258 w 778320"/>
              <a:gd name="connsiteY9" fmla="*/ 178336 h 720001"/>
              <a:gd name="connsiteX10" fmla="*/ 56258 w 778320"/>
              <a:gd name="connsiteY10" fmla="*/ 277443 h 720001"/>
              <a:gd name="connsiteX11" fmla="*/ 721969 w 778320"/>
              <a:gd name="connsiteY11" fmla="*/ 277443 h 720001"/>
              <a:gd name="connsiteX12" fmla="*/ 721969 w 778320"/>
              <a:gd name="connsiteY12" fmla="*/ 178336 h 720001"/>
              <a:gd name="connsiteX13" fmla="*/ 685683 w 778320"/>
              <a:gd name="connsiteY13" fmla="*/ 142049 h 720001"/>
              <a:gd name="connsiteX14" fmla="*/ 561355 w 778320"/>
              <a:gd name="connsiteY14" fmla="*/ 142049 h 720001"/>
              <a:gd name="connsiteX15" fmla="*/ 561355 w 778320"/>
              <a:gd name="connsiteY15" fmla="*/ 201026 h 720001"/>
              <a:gd name="connsiteX16" fmla="*/ 533226 w 778320"/>
              <a:gd name="connsiteY16" fmla="*/ 229249 h 720001"/>
              <a:gd name="connsiteX17" fmla="*/ 505097 w 778320"/>
              <a:gd name="connsiteY17" fmla="*/ 201120 h 720001"/>
              <a:gd name="connsiteX18" fmla="*/ 505097 w 778320"/>
              <a:gd name="connsiteY18" fmla="*/ 142049 h 720001"/>
              <a:gd name="connsiteX19" fmla="*/ 273129 w 778320"/>
              <a:gd name="connsiteY19" fmla="*/ 142049 h 720001"/>
              <a:gd name="connsiteX20" fmla="*/ 273129 w 778320"/>
              <a:gd name="connsiteY20" fmla="*/ 201026 h 720001"/>
              <a:gd name="connsiteX21" fmla="*/ 245001 w 778320"/>
              <a:gd name="connsiteY21" fmla="*/ 229249 h 720001"/>
              <a:gd name="connsiteX22" fmla="*/ 216872 w 778320"/>
              <a:gd name="connsiteY22" fmla="*/ 201120 h 720001"/>
              <a:gd name="connsiteX23" fmla="*/ 216872 w 778320"/>
              <a:gd name="connsiteY23" fmla="*/ 142049 h 720001"/>
              <a:gd name="connsiteX24" fmla="*/ 245001 w 778320"/>
              <a:gd name="connsiteY24" fmla="*/ 0 h 720001"/>
              <a:gd name="connsiteX25" fmla="*/ 273129 w 778320"/>
              <a:gd name="connsiteY25" fmla="*/ 28129 h 720001"/>
              <a:gd name="connsiteX26" fmla="*/ 273129 w 778320"/>
              <a:gd name="connsiteY26" fmla="*/ 85792 h 720001"/>
              <a:gd name="connsiteX27" fmla="*/ 505097 w 778320"/>
              <a:gd name="connsiteY27" fmla="*/ 85792 h 720001"/>
              <a:gd name="connsiteX28" fmla="*/ 505097 w 778320"/>
              <a:gd name="connsiteY28" fmla="*/ 28129 h 720001"/>
              <a:gd name="connsiteX29" fmla="*/ 533226 w 778320"/>
              <a:gd name="connsiteY29" fmla="*/ 0 h 720001"/>
              <a:gd name="connsiteX30" fmla="*/ 561355 w 778320"/>
              <a:gd name="connsiteY30" fmla="*/ 28129 h 720001"/>
              <a:gd name="connsiteX31" fmla="*/ 561355 w 778320"/>
              <a:gd name="connsiteY31" fmla="*/ 85792 h 720001"/>
              <a:gd name="connsiteX32" fmla="*/ 685683 w 778320"/>
              <a:gd name="connsiteY32" fmla="*/ 85792 h 720001"/>
              <a:gd name="connsiteX33" fmla="*/ 778320 w 778320"/>
              <a:gd name="connsiteY33" fmla="*/ 178336 h 720001"/>
              <a:gd name="connsiteX34" fmla="*/ 778320 w 778320"/>
              <a:gd name="connsiteY34" fmla="*/ 627457 h 720001"/>
              <a:gd name="connsiteX35" fmla="*/ 685777 w 778320"/>
              <a:gd name="connsiteY35" fmla="*/ 720001 h 720001"/>
              <a:gd name="connsiteX36" fmla="*/ 92544 w 778320"/>
              <a:gd name="connsiteY36" fmla="*/ 720001 h 720001"/>
              <a:gd name="connsiteX37" fmla="*/ 0 w 778320"/>
              <a:gd name="connsiteY37" fmla="*/ 627457 h 720001"/>
              <a:gd name="connsiteX38" fmla="*/ 0 w 778320"/>
              <a:gd name="connsiteY38" fmla="*/ 333700 h 720001"/>
              <a:gd name="connsiteX39" fmla="*/ 0 w 778320"/>
              <a:gd name="connsiteY39" fmla="*/ 277443 h 720001"/>
              <a:gd name="connsiteX40" fmla="*/ 0 w 778320"/>
              <a:gd name="connsiteY40" fmla="*/ 178336 h 720001"/>
              <a:gd name="connsiteX41" fmla="*/ 92544 w 778320"/>
              <a:gd name="connsiteY41" fmla="*/ 85792 h 720001"/>
              <a:gd name="connsiteX42" fmla="*/ 216872 w 778320"/>
              <a:gd name="connsiteY42" fmla="*/ 85792 h 720001"/>
              <a:gd name="connsiteX43" fmla="*/ 216872 w 778320"/>
              <a:gd name="connsiteY43" fmla="*/ 28129 h 720001"/>
              <a:gd name="connsiteX44" fmla="*/ 245001 w 778320"/>
              <a:gd name="connsiteY44" fmla="*/ 0 h 720001"/>
            </a:gdLst>
            <a:rect l="l" t="t" r="r" b="b"/>
            <a:pathLst>
              <a:path w="778320" h="720001">
                <a:moveTo>
                  <a:pt x="56258" y="333700"/>
                </a:moveTo>
                <a:lnTo>
                  <a:pt x="56258" y="627457"/>
                </a:lnTo>
                <a:cubicBezTo>
                  <a:pt x="56258" y="637115"/>
                  <a:pt x="60008" y="646116"/>
                  <a:pt x="66946" y="653054"/>
                </a:cubicBezTo>
                <a:cubicBezTo>
                  <a:pt x="73885" y="659899"/>
                  <a:pt x="82980" y="663743"/>
                  <a:pt x="92544" y="663743"/>
                </a:cubicBezTo>
                <a:lnTo>
                  <a:pt x="685683" y="663743"/>
                </a:lnTo>
                <a:cubicBezTo>
                  <a:pt x="695341" y="663743"/>
                  <a:pt x="704342" y="659993"/>
                  <a:pt x="711281" y="653054"/>
                </a:cubicBezTo>
                <a:cubicBezTo>
                  <a:pt x="718125" y="646116"/>
                  <a:pt x="721969" y="637021"/>
                  <a:pt x="721969" y="627457"/>
                </a:cubicBezTo>
                <a:lnTo>
                  <a:pt x="721969" y="333700"/>
                </a:lnTo>
                <a:close/>
                <a:moveTo>
                  <a:pt x="92544" y="142049"/>
                </a:moveTo>
                <a:cubicBezTo>
                  <a:pt x="72478" y="142049"/>
                  <a:pt x="56258" y="158364"/>
                  <a:pt x="56258" y="178336"/>
                </a:cubicBezTo>
                <a:lnTo>
                  <a:pt x="56258" y="277443"/>
                </a:lnTo>
                <a:lnTo>
                  <a:pt x="721969" y="277443"/>
                </a:lnTo>
                <a:lnTo>
                  <a:pt x="721969" y="178336"/>
                </a:lnTo>
                <a:cubicBezTo>
                  <a:pt x="721969" y="158270"/>
                  <a:pt x="705655" y="142049"/>
                  <a:pt x="685683" y="142049"/>
                </a:cubicBezTo>
                <a:lnTo>
                  <a:pt x="561355" y="142049"/>
                </a:lnTo>
                <a:lnTo>
                  <a:pt x="561355" y="201026"/>
                </a:lnTo>
                <a:cubicBezTo>
                  <a:pt x="561355" y="216591"/>
                  <a:pt x="548790" y="229249"/>
                  <a:pt x="533226" y="229249"/>
                </a:cubicBezTo>
                <a:cubicBezTo>
                  <a:pt x="517661" y="229249"/>
                  <a:pt x="505097" y="216685"/>
                  <a:pt x="505097" y="201120"/>
                </a:cubicBezTo>
                <a:lnTo>
                  <a:pt x="505097" y="142049"/>
                </a:lnTo>
                <a:lnTo>
                  <a:pt x="273129" y="142049"/>
                </a:lnTo>
                <a:lnTo>
                  <a:pt x="273129" y="201026"/>
                </a:lnTo>
                <a:cubicBezTo>
                  <a:pt x="273129" y="216591"/>
                  <a:pt x="260565" y="229249"/>
                  <a:pt x="245001" y="229249"/>
                </a:cubicBezTo>
                <a:cubicBezTo>
                  <a:pt x="229436" y="229249"/>
                  <a:pt x="216872" y="216685"/>
                  <a:pt x="216872" y="201120"/>
                </a:cubicBezTo>
                <a:lnTo>
                  <a:pt x="216872" y="142049"/>
                </a:lnTo>
                <a:close/>
                <a:moveTo>
                  <a:pt x="245001" y="0"/>
                </a:moveTo>
                <a:cubicBezTo>
                  <a:pt x="260565" y="0"/>
                  <a:pt x="273129" y="12564"/>
                  <a:pt x="273129" y="28129"/>
                </a:cubicBezTo>
                <a:lnTo>
                  <a:pt x="273129" y="85792"/>
                </a:lnTo>
                <a:lnTo>
                  <a:pt x="505097" y="85792"/>
                </a:lnTo>
                <a:lnTo>
                  <a:pt x="505097" y="28129"/>
                </a:lnTo>
                <a:cubicBezTo>
                  <a:pt x="505097" y="12564"/>
                  <a:pt x="517661" y="0"/>
                  <a:pt x="533226" y="0"/>
                </a:cubicBezTo>
                <a:cubicBezTo>
                  <a:pt x="548790" y="0"/>
                  <a:pt x="561355" y="12564"/>
                  <a:pt x="561355" y="28129"/>
                </a:cubicBezTo>
                <a:lnTo>
                  <a:pt x="561355" y="85792"/>
                </a:lnTo>
                <a:lnTo>
                  <a:pt x="685683" y="85792"/>
                </a:lnTo>
                <a:cubicBezTo>
                  <a:pt x="736784" y="85792"/>
                  <a:pt x="778227" y="127235"/>
                  <a:pt x="778320" y="178336"/>
                </a:cubicBezTo>
                <a:lnTo>
                  <a:pt x="778320" y="627457"/>
                </a:lnTo>
                <a:cubicBezTo>
                  <a:pt x="778320" y="678370"/>
                  <a:pt x="736690" y="720001"/>
                  <a:pt x="685777" y="720001"/>
                </a:cubicBezTo>
                <a:lnTo>
                  <a:pt x="92544" y="720001"/>
                </a:lnTo>
                <a:cubicBezTo>
                  <a:pt x="41631" y="720001"/>
                  <a:pt x="0" y="678370"/>
                  <a:pt x="0" y="627457"/>
                </a:cubicBezTo>
                <a:lnTo>
                  <a:pt x="0" y="333700"/>
                </a:lnTo>
                <a:lnTo>
                  <a:pt x="0" y="277443"/>
                </a:lnTo>
                <a:lnTo>
                  <a:pt x="0" y="178336"/>
                </a:lnTo>
                <a:cubicBezTo>
                  <a:pt x="0" y="127235"/>
                  <a:pt x="41443" y="85792"/>
                  <a:pt x="92544" y="85792"/>
                </a:cubicBezTo>
                <a:lnTo>
                  <a:pt x="216872" y="85792"/>
                </a:lnTo>
                <a:lnTo>
                  <a:pt x="216872" y="28129"/>
                </a:lnTo>
                <a:cubicBezTo>
                  <a:pt x="216872" y="12564"/>
                  <a:pt x="229436" y="0"/>
                  <a:pt x="245001" y="0"/>
                </a:cubicBezTo>
                <a:close/>
              </a:path>
            </a:pathLst>
          </a:custGeom>
          <a:solidFill>
            <a:schemeClr val="accent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1941220" y="2283190"/>
            <a:ext cx="490714" cy="444889"/>
          </a:xfrm>
          <a:custGeom>
            <a:avLst/>
            <a:gdLst>
              <a:gd name="connsiteX0" fmla="*/ 351048 w 1543905"/>
              <a:gd name="connsiteY0" fmla="*/ 523317 h 1399728"/>
              <a:gd name="connsiteX1" fmla="*/ 351048 w 1543905"/>
              <a:gd name="connsiteY1" fmla="*/ 523317 h 1399728"/>
              <a:gd name="connsiteX2" fmla="*/ 351420 w 1543905"/>
              <a:gd name="connsiteY2" fmla="*/ 523503 h 1399728"/>
              <a:gd name="connsiteX3" fmla="*/ 351420 w 1543905"/>
              <a:gd name="connsiteY3" fmla="*/ 1020031 h 1399728"/>
              <a:gd name="connsiteX4" fmla="*/ 351048 w 1543905"/>
              <a:gd name="connsiteY4" fmla="*/ 1020403 h 1399728"/>
              <a:gd name="connsiteX5" fmla="*/ 163525 w 1543905"/>
              <a:gd name="connsiteY5" fmla="*/ 1020403 h 1399728"/>
              <a:gd name="connsiteX6" fmla="*/ 163153 w 1543905"/>
              <a:gd name="connsiteY6" fmla="*/ 1020031 h 1399728"/>
              <a:gd name="connsiteX7" fmla="*/ 163153 w 1543905"/>
              <a:gd name="connsiteY7" fmla="*/ 523503 h 1399728"/>
              <a:gd name="connsiteX8" fmla="*/ 163153 w 1543905"/>
              <a:gd name="connsiteY8" fmla="*/ 523317 h 1399728"/>
              <a:gd name="connsiteX9" fmla="*/ 163339 w 1543905"/>
              <a:gd name="connsiteY9" fmla="*/ 523131 h 1399728"/>
              <a:gd name="connsiteX10" fmla="*/ 351048 w 1543905"/>
              <a:gd name="connsiteY10" fmla="*/ 523131 h 1399728"/>
              <a:gd name="connsiteX11" fmla="*/ 351048 w 1543905"/>
              <a:gd name="connsiteY11" fmla="*/ 411696 h 1399728"/>
              <a:gd name="connsiteX12" fmla="*/ 163339 w 1543905"/>
              <a:gd name="connsiteY12" fmla="*/ 411696 h 1399728"/>
              <a:gd name="connsiteX13" fmla="*/ 51346 w 1543905"/>
              <a:gd name="connsiteY13" fmla="*/ 523689 h 1399728"/>
              <a:gd name="connsiteX14" fmla="*/ 51346 w 1543905"/>
              <a:gd name="connsiteY14" fmla="*/ 1020217 h 1399728"/>
              <a:gd name="connsiteX15" fmla="*/ 163339 w 1543905"/>
              <a:gd name="connsiteY15" fmla="*/ 1132210 h 1399728"/>
              <a:gd name="connsiteX16" fmla="*/ 351048 w 1543905"/>
              <a:gd name="connsiteY16" fmla="*/ 1132210 h 1399728"/>
              <a:gd name="connsiteX17" fmla="*/ 463042 w 1543905"/>
              <a:gd name="connsiteY17" fmla="*/ 1020217 h 1399728"/>
              <a:gd name="connsiteX18" fmla="*/ 463042 w 1543905"/>
              <a:gd name="connsiteY18" fmla="*/ 523503 h 1399728"/>
              <a:gd name="connsiteX19" fmla="*/ 351048 w 1543905"/>
              <a:gd name="connsiteY19" fmla="*/ 411696 h 1399728"/>
              <a:gd name="connsiteX20" fmla="*/ 865808 w 1543905"/>
              <a:gd name="connsiteY20" fmla="*/ 111621 h 1399728"/>
              <a:gd name="connsiteX21" fmla="*/ 866180 w 1543905"/>
              <a:gd name="connsiteY21" fmla="*/ 111807 h 1399728"/>
              <a:gd name="connsiteX22" fmla="*/ 866180 w 1543905"/>
              <a:gd name="connsiteY22" fmla="*/ 1020031 h 1399728"/>
              <a:gd name="connsiteX23" fmla="*/ 865808 w 1543905"/>
              <a:gd name="connsiteY23" fmla="*/ 1020403 h 1399728"/>
              <a:gd name="connsiteX24" fmla="*/ 678284 w 1543905"/>
              <a:gd name="connsiteY24" fmla="*/ 1020403 h 1399728"/>
              <a:gd name="connsiteX25" fmla="*/ 677912 w 1543905"/>
              <a:gd name="connsiteY25" fmla="*/ 1020031 h 1399728"/>
              <a:gd name="connsiteX26" fmla="*/ 677912 w 1543905"/>
              <a:gd name="connsiteY26" fmla="*/ 111993 h 1399728"/>
              <a:gd name="connsiteX27" fmla="*/ 677912 w 1543905"/>
              <a:gd name="connsiteY27" fmla="*/ 111807 h 1399728"/>
              <a:gd name="connsiteX28" fmla="*/ 678098 w 1543905"/>
              <a:gd name="connsiteY28" fmla="*/ 111621 h 1399728"/>
              <a:gd name="connsiteX29" fmla="*/ 865808 w 1543905"/>
              <a:gd name="connsiteY29" fmla="*/ 111621 h 1399728"/>
              <a:gd name="connsiteX30" fmla="*/ 865808 w 1543905"/>
              <a:gd name="connsiteY30" fmla="*/ 0 h 1399728"/>
              <a:gd name="connsiteX31" fmla="*/ 677912 w 1543905"/>
              <a:gd name="connsiteY31" fmla="*/ 0 h 1399728"/>
              <a:gd name="connsiteX32" fmla="*/ 565919 w 1543905"/>
              <a:gd name="connsiteY32" fmla="*/ 111993 h 1399728"/>
              <a:gd name="connsiteX33" fmla="*/ 565919 w 1543905"/>
              <a:gd name="connsiteY33" fmla="*/ 1020217 h 1399728"/>
              <a:gd name="connsiteX34" fmla="*/ 677912 w 1543905"/>
              <a:gd name="connsiteY34" fmla="*/ 1132210 h 1399728"/>
              <a:gd name="connsiteX35" fmla="*/ 865622 w 1543905"/>
              <a:gd name="connsiteY35" fmla="*/ 1132210 h 1399728"/>
              <a:gd name="connsiteX36" fmla="*/ 977615 w 1543905"/>
              <a:gd name="connsiteY36" fmla="*/ 1020217 h 1399728"/>
              <a:gd name="connsiteX37" fmla="*/ 977615 w 1543905"/>
              <a:gd name="connsiteY37" fmla="*/ 111993 h 1399728"/>
              <a:gd name="connsiteX38" fmla="*/ 865808 w 1543905"/>
              <a:gd name="connsiteY38" fmla="*/ 0 h 1399728"/>
              <a:gd name="connsiteX39" fmla="*/ 1380381 w 1543905"/>
              <a:gd name="connsiteY39" fmla="*/ 729072 h 1399728"/>
              <a:gd name="connsiteX40" fmla="*/ 1380753 w 1543905"/>
              <a:gd name="connsiteY40" fmla="*/ 729258 h 1399728"/>
              <a:gd name="connsiteX41" fmla="*/ 1380753 w 1543905"/>
              <a:gd name="connsiteY41" fmla="*/ 1020031 h 1399728"/>
              <a:gd name="connsiteX42" fmla="*/ 1380381 w 1543905"/>
              <a:gd name="connsiteY42" fmla="*/ 1020403 h 1399728"/>
              <a:gd name="connsiteX43" fmla="*/ 1192858 w 1543905"/>
              <a:gd name="connsiteY43" fmla="*/ 1020403 h 1399728"/>
              <a:gd name="connsiteX44" fmla="*/ 1192485 w 1543905"/>
              <a:gd name="connsiteY44" fmla="*/ 1020031 h 1399728"/>
              <a:gd name="connsiteX45" fmla="*/ 1192485 w 1543905"/>
              <a:gd name="connsiteY45" fmla="*/ 729444 h 1399728"/>
              <a:gd name="connsiteX46" fmla="*/ 1192485 w 1543905"/>
              <a:gd name="connsiteY46" fmla="*/ 729258 h 1399728"/>
              <a:gd name="connsiteX47" fmla="*/ 1192671 w 1543905"/>
              <a:gd name="connsiteY47" fmla="*/ 729072 h 1399728"/>
              <a:gd name="connsiteX48" fmla="*/ 1380381 w 1543905"/>
              <a:gd name="connsiteY48" fmla="*/ 729072 h 1399728"/>
              <a:gd name="connsiteX49" fmla="*/ 1380381 w 1543905"/>
              <a:gd name="connsiteY49" fmla="*/ 617451 h 1399728"/>
              <a:gd name="connsiteX50" fmla="*/ 1192671 w 1543905"/>
              <a:gd name="connsiteY50" fmla="*/ 617451 h 1399728"/>
              <a:gd name="connsiteX51" fmla="*/ 1080678 w 1543905"/>
              <a:gd name="connsiteY51" fmla="*/ 729444 h 1399728"/>
              <a:gd name="connsiteX52" fmla="*/ 1080678 w 1543905"/>
              <a:gd name="connsiteY52" fmla="*/ 1020031 h 1399728"/>
              <a:gd name="connsiteX53" fmla="*/ 1192671 w 1543905"/>
              <a:gd name="connsiteY53" fmla="*/ 1132024 h 1399728"/>
              <a:gd name="connsiteX54" fmla="*/ 1380381 w 1543905"/>
              <a:gd name="connsiteY54" fmla="*/ 1132024 h 1399728"/>
              <a:gd name="connsiteX55" fmla="*/ 1492374 w 1543905"/>
              <a:gd name="connsiteY55" fmla="*/ 1020031 h 1399728"/>
              <a:gd name="connsiteX56" fmla="*/ 1492374 w 1543905"/>
              <a:gd name="connsiteY56" fmla="*/ 729444 h 1399728"/>
              <a:gd name="connsiteX57" fmla="*/ 1380381 w 1543905"/>
              <a:gd name="connsiteY57" fmla="*/ 617451 h 1399728"/>
              <a:gd name="connsiteX58" fmla="*/ 1481956 w 1543905"/>
              <a:gd name="connsiteY58" fmla="*/ 1276201 h 1399728"/>
              <a:gd name="connsiteX59" fmla="*/ 61764 w 1543905"/>
              <a:gd name="connsiteY59" fmla="*/ 1276201 h 1399728"/>
              <a:gd name="connsiteX60" fmla="*/ 0 w 1543905"/>
              <a:gd name="connsiteY60" fmla="*/ 1337965 h 1399728"/>
              <a:gd name="connsiteX61" fmla="*/ 61764 w 1543905"/>
              <a:gd name="connsiteY61" fmla="*/ 1399729 h 1399728"/>
              <a:gd name="connsiteX62" fmla="*/ 1482142 w 1543905"/>
              <a:gd name="connsiteY62" fmla="*/ 1399729 h 1399728"/>
              <a:gd name="connsiteX63" fmla="*/ 1543906 w 1543905"/>
              <a:gd name="connsiteY63" fmla="*/ 1337965 h 1399728"/>
              <a:gd name="connsiteX64" fmla="*/ 1481956 w 1543905"/>
              <a:gd name="connsiteY64" fmla="*/ 1276201 h 1399728"/>
            </a:gdLst>
            <a:rect l="l" t="t" r="r" b="b"/>
            <a:pathLst>
              <a:path w="1543905" h="1399728">
                <a:moveTo>
                  <a:pt x="351048" y="523317"/>
                </a:moveTo>
                <a:cubicBezTo>
                  <a:pt x="351234" y="523317"/>
                  <a:pt x="351234" y="523317"/>
                  <a:pt x="351048" y="523317"/>
                </a:cubicBezTo>
                <a:cubicBezTo>
                  <a:pt x="351234" y="523317"/>
                  <a:pt x="351420" y="523503"/>
                  <a:pt x="351420" y="523503"/>
                </a:cubicBezTo>
                <a:lnTo>
                  <a:pt x="351420" y="1020031"/>
                </a:lnTo>
                <a:lnTo>
                  <a:pt x="351048" y="1020403"/>
                </a:lnTo>
                <a:lnTo>
                  <a:pt x="163525" y="1020403"/>
                </a:lnTo>
                <a:lnTo>
                  <a:pt x="163153" y="1020031"/>
                </a:lnTo>
                <a:lnTo>
                  <a:pt x="163153" y="523503"/>
                </a:lnTo>
                <a:lnTo>
                  <a:pt x="163153" y="523317"/>
                </a:lnTo>
                <a:lnTo>
                  <a:pt x="163339" y="523131"/>
                </a:lnTo>
                <a:lnTo>
                  <a:pt x="351048" y="523131"/>
                </a:lnTo>
                <a:moveTo>
                  <a:pt x="351048" y="411696"/>
                </a:moveTo>
                <a:lnTo>
                  <a:pt x="163339" y="411696"/>
                </a:lnTo>
                <a:cubicBezTo>
                  <a:pt x="101575" y="411696"/>
                  <a:pt x="51346" y="461739"/>
                  <a:pt x="51346" y="523689"/>
                </a:cubicBezTo>
                <a:lnTo>
                  <a:pt x="51346" y="1020217"/>
                </a:lnTo>
                <a:cubicBezTo>
                  <a:pt x="51346" y="1081795"/>
                  <a:pt x="101761" y="1132210"/>
                  <a:pt x="163339" y="1132210"/>
                </a:cubicBezTo>
                <a:lnTo>
                  <a:pt x="351048" y="1132210"/>
                </a:lnTo>
                <a:cubicBezTo>
                  <a:pt x="412626" y="1132210"/>
                  <a:pt x="463042" y="1081795"/>
                  <a:pt x="463042" y="1020217"/>
                </a:cubicBezTo>
                <a:lnTo>
                  <a:pt x="463042" y="523503"/>
                </a:lnTo>
                <a:cubicBezTo>
                  <a:pt x="463042" y="461739"/>
                  <a:pt x="412998" y="411696"/>
                  <a:pt x="351048" y="411696"/>
                </a:cubicBezTo>
                <a:close/>
                <a:moveTo>
                  <a:pt x="865808" y="111621"/>
                </a:moveTo>
                <a:cubicBezTo>
                  <a:pt x="865994" y="111621"/>
                  <a:pt x="866180" y="111807"/>
                  <a:pt x="866180" y="111807"/>
                </a:cubicBezTo>
                <a:lnTo>
                  <a:pt x="866180" y="1020031"/>
                </a:lnTo>
                <a:lnTo>
                  <a:pt x="865808" y="1020403"/>
                </a:lnTo>
                <a:lnTo>
                  <a:pt x="678284" y="1020403"/>
                </a:lnTo>
                <a:lnTo>
                  <a:pt x="677912" y="1020031"/>
                </a:lnTo>
                <a:lnTo>
                  <a:pt x="677912" y="111993"/>
                </a:lnTo>
                <a:lnTo>
                  <a:pt x="677912" y="111807"/>
                </a:lnTo>
                <a:lnTo>
                  <a:pt x="678098" y="111621"/>
                </a:lnTo>
                <a:lnTo>
                  <a:pt x="865808" y="111621"/>
                </a:lnTo>
                <a:moveTo>
                  <a:pt x="865808" y="0"/>
                </a:moveTo>
                <a:lnTo>
                  <a:pt x="677912" y="0"/>
                </a:lnTo>
                <a:cubicBezTo>
                  <a:pt x="616148" y="0"/>
                  <a:pt x="565919" y="50043"/>
                  <a:pt x="565919" y="111993"/>
                </a:cubicBezTo>
                <a:lnTo>
                  <a:pt x="565919" y="1020217"/>
                </a:lnTo>
                <a:cubicBezTo>
                  <a:pt x="565919" y="1081795"/>
                  <a:pt x="616335" y="1132210"/>
                  <a:pt x="677912" y="1132210"/>
                </a:cubicBezTo>
                <a:lnTo>
                  <a:pt x="865622" y="1132210"/>
                </a:lnTo>
                <a:cubicBezTo>
                  <a:pt x="927199" y="1132210"/>
                  <a:pt x="977615" y="1081795"/>
                  <a:pt x="977615" y="1020217"/>
                </a:cubicBezTo>
                <a:lnTo>
                  <a:pt x="977615" y="111993"/>
                </a:lnTo>
                <a:cubicBezTo>
                  <a:pt x="977615" y="50043"/>
                  <a:pt x="927571" y="0"/>
                  <a:pt x="865808" y="0"/>
                </a:cubicBezTo>
                <a:close/>
                <a:moveTo>
                  <a:pt x="1380381" y="729072"/>
                </a:moveTo>
                <a:cubicBezTo>
                  <a:pt x="1380567" y="729072"/>
                  <a:pt x="1380753" y="729258"/>
                  <a:pt x="1380753" y="729258"/>
                </a:cubicBezTo>
                <a:lnTo>
                  <a:pt x="1380753" y="1020031"/>
                </a:lnTo>
                <a:lnTo>
                  <a:pt x="1380381" y="1020403"/>
                </a:lnTo>
                <a:lnTo>
                  <a:pt x="1192858" y="1020403"/>
                </a:lnTo>
                <a:lnTo>
                  <a:pt x="1192485" y="1020031"/>
                </a:lnTo>
                <a:lnTo>
                  <a:pt x="1192485" y="729444"/>
                </a:lnTo>
                <a:lnTo>
                  <a:pt x="1192485" y="729258"/>
                </a:lnTo>
                <a:lnTo>
                  <a:pt x="1192671" y="729072"/>
                </a:lnTo>
                <a:lnTo>
                  <a:pt x="1380381" y="729072"/>
                </a:lnTo>
                <a:moveTo>
                  <a:pt x="1380381" y="617451"/>
                </a:moveTo>
                <a:lnTo>
                  <a:pt x="1192671" y="617451"/>
                </a:lnTo>
                <a:cubicBezTo>
                  <a:pt x="1130908" y="617451"/>
                  <a:pt x="1080678" y="667494"/>
                  <a:pt x="1080678" y="729444"/>
                </a:cubicBezTo>
                <a:lnTo>
                  <a:pt x="1080678" y="1020031"/>
                </a:lnTo>
                <a:cubicBezTo>
                  <a:pt x="1080678" y="1081608"/>
                  <a:pt x="1131094" y="1132024"/>
                  <a:pt x="1192671" y="1132024"/>
                </a:cubicBezTo>
                <a:lnTo>
                  <a:pt x="1380381" y="1132024"/>
                </a:lnTo>
                <a:cubicBezTo>
                  <a:pt x="1441959" y="1132024"/>
                  <a:pt x="1492374" y="1081608"/>
                  <a:pt x="1492374" y="1020031"/>
                </a:cubicBezTo>
                <a:lnTo>
                  <a:pt x="1492374" y="729444"/>
                </a:lnTo>
                <a:cubicBezTo>
                  <a:pt x="1492374" y="667680"/>
                  <a:pt x="1442145" y="617451"/>
                  <a:pt x="1380381" y="617451"/>
                </a:cubicBezTo>
                <a:close/>
                <a:moveTo>
                  <a:pt x="1481956" y="1276201"/>
                </a:moveTo>
                <a:lnTo>
                  <a:pt x="61764" y="1276201"/>
                </a:lnTo>
                <a:cubicBezTo>
                  <a:pt x="27719" y="1276201"/>
                  <a:pt x="0" y="1303920"/>
                  <a:pt x="0" y="1337965"/>
                </a:cubicBezTo>
                <a:cubicBezTo>
                  <a:pt x="0" y="1372009"/>
                  <a:pt x="27719" y="1399729"/>
                  <a:pt x="61764" y="1399729"/>
                </a:cubicBezTo>
                <a:lnTo>
                  <a:pt x="1482142" y="1399729"/>
                </a:lnTo>
                <a:cubicBezTo>
                  <a:pt x="1516187" y="1399729"/>
                  <a:pt x="1543906" y="1372009"/>
                  <a:pt x="1543906" y="1337965"/>
                </a:cubicBezTo>
                <a:cubicBezTo>
                  <a:pt x="1543720" y="1303734"/>
                  <a:pt x="1516187" y="1276201"/>
                  <a:pt x="1481956" y="1276201"/>
                </a:cubicBezTo>
                <a:close/>
              </a:path>
            </a:pathLst>
          </a:custGeom>
          <a:solidFill>
            <a:schemeClr val="accent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787215" y="385281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校级优秀毕业生。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5400000" flipH="0" flipV="0">
            <a:off x="4927488" y="-3337448"/>
            <a:ext cx="99060" cy="863323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bg1"/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19381400" flipH="1" flipV="0">
            <a:off x="78135" y="464640"/>
            <a:ext cx="653381" cy="436022"/>
          </a:xfrm>
          <a:custGeom>
            <a:avLst/>
            <a:gdLst>
              <a:gd name="connsiteX0" fmla="*/ 362469 w 653381"/>
              <a:gd name="connsiteY0" fmla="*/ 4241 h 436022"/>
              <a:gd name="connsiteX1" fmla="*/ 396364 w 653381"/>
              <a:gd name="connsiteY1" fmla="*/ 61368 h 436022"/>
              <a:gd name="connsiteX2" fmla="*/ 396732 w 653381"/>
              <a:gd name="connsiteY2" fmla="*/ 137992 h 436022"/>
              <a:gd name="connsiteX3" fmla="*/ 572317 w 653381"/>
              <a:gd name="connsiteY3" fmla="*/ 137992 h 436022"/>
              <a:gd name="connsiteX4" fmla="*/ 653381 w 653381"/>
              <a:gd name="connsiteY4" fmla="*/ 219056 h 436022"/>
              <a:gd name="connsiteX5" fmla="*/ 572317 w 653381"/>
              <a:gd name="connsiteY5" fmla="*/ 300120 h 436022"/>
              <a:gd name="connsiteX6" fmla="*/ 397511 w 653381"/>
              <a:gd name="connsiteY6" fmla="*/ 300120 h 436022"/>
              <a:gd name="connsiteX7" fmla="*/ 397862 w 653381"/>
              <a:gd name="connsiteY7" fmla="*/ 373034 h 436022"/>
              <a:gd name="connsiteX8" fmla="*/ 305140 w 653381"/>
              <a:gd name="connsiteY8" fmla="*/ 427039 h 436022"/>
              <a:gd name="connsiteX9" fmla="*/ 33218 w 653381"/>
              <a:gd name="connsiteY9" fmla="*/ 271065 h 436022"/>
              <a:gd name="connsiteX10" fmla="*/ 33021 w 653381"/>
              <a:gd name="connsiteY10" fmla="*/ 163763 h 436022"/>
              <a:gd name="connsiteX11" fmla="*/ 302805 w 653381"/>
              <a:gd name="connsiteY11" fmla="*/ 7703 h 436022"/>
              <a:gd name="connsiteX12" fmla="*/ 362469 w 653381"/>
              <a:gd name="connsiteY12" fmla="*/ 4241 h 436022"/>
            </a:gdLst>
            <a:rect l="l" t="t" r="r" b="b"/>
            <a:pathLst>
              <a:path w="653381" h="436022">
                <a:moveTo>
                  <a:pt x="362469" y="4241"/>
                </a:moveTo>
                <a:cubicBezTo>
                  <a:pt x="378628" y="10999"/>
                  <a:pt x="392701" y="27110"/>
                  <a:pt x="396364" y="61368"/>
                </a:cubicBezTo>
                <a:lnTo>
                  <a:pt x="396732" y="137992"/>
                </a:lnTo>
                <a:lnTo>
                  <a:pt x="572317" y="137992"/>
                </a:lnTo>
                <a:cubicBezTo>
                  <a:pt x="617087" y="137992"/>
                  <a:pt x="653381" y="174286"/>
                  <a:pt x="653381" y="219056"/>
                </a:cubicBezTo>
                <a:cubicBezTo>
                  <a:pt x="653381" y="263826"/>
                  <a:pt x="617087" y="300120"/>
                  <a:pt x="572317" y="300120"/>
                </a:cubicBezTo>
                <a:lnTo>
                  <a:pt x="397511" y="300120"/>
                </a:lnTo>
                <a:lnTo>
                  <a:pt x="397862" y="373034"/>
                </a:lnTo>
                <a:cubicBezTo>
                  <a:pt x="397862" y="373034"/>
                  <a:pt x="389002" y="464424"/>
                  <a:pt x="305140" y="427039"/>
                </a:cubicBezTo>
                <a:lnTo>
                  <a:pt x="33218" y="271065"/>
                </a:lnTo>
                <a:cubicBezTo>
                  <a:pt x="33218" y="271065"/>
                  <a:pt x="-41392" y="217550"/>
                  <a:pt x="33021" y="163763"/>
                </a:cubicBezTo>
                <a:lnTo>
                  <a:pt x="302805" y="7703"/>
                </a:lnTo>
                <a:cubicBezTo>
                  <a:pt x="302805" y="7703"/>
                  <a:pt x="335536" y="-7020"/>
                  <a:pt x="362469" y="4241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/>
          <p:cNvPicPr>
            <a:picLocks noChangeAspect="1"/>
          </p:cNvPicPr>
          <p:nvPr/>
        </p:nvPicPr>
        <p:blipFill>
          <a:blip r:embed="rId2">
            <a:alphaModFix amt="85000"/>
          </a:blip>
          <a:srcRect l="552" t="376" r="552" b="376"/>
          <a:stretch>
            <a:fillRect/>
          </a:stretch>
        </p:blipFill>
        <p:spPr>
          <a:xfrm rot="0" flipH="0" flipV="0">
            <a:off x="0" y="0"/>
            <a:ext cx="12192000" cy="6858001"/>
          </a:xfrm>
          <a:custGeom>
            <a:avLst/>
            <a:gdLst>
              <a:gd name="connsiteX0" fmla="*/ 0 w 12192000"/>
              <a:gd name="connsiteY0" fmla="*/ 0 h 6858001"/>
              <a:gd name="connsiteX1" fmla="*/ 12192000 w 12192000"/>
              <a:gd name="connsiteY1" fmla="*/ 0 h 6858001"/>
              <a:gd name="connsiteX2" fmla="*/ 12192000 w 12192000"/>
              <a:gd name="connsiteY2" fmla="*/ 6858001 h 6858001"/>
              <a:gd name="connsiteX3" fmla="*/ 0 w 12192000"/>
              <a:gd name="connsiteY3" fmla="*/ 6858001 h 6858001"/>
            </a:gdLst>
            <a:rect l="l" t="t" r="r" b="b"/>
            <a:pathLst>
              <a:path w="12192000" h="6858001">
                <a:moveTo>
                  <a:pt x="0" y="0"/>
                </a:moveTo>
                <a:lnTo>
                  <a:pt x="12192000" y="0"/>
                </a:lnTo>
                <a:lnTo>
                  <a:pt x="12192000" y="6858001"/>
                </a:lnTo>
                <a:lnTo>
                  <a:pt x="0" y="6858001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 rot="0" flipH="0" flipV="0">
            <a:off x="2782731" y="5782781"/>
            <a:ext cx="8672669" cy="54844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10480669" y="5095870"/>
            <a:ext cx="2076462" cy="2076462"/>
          </a:xfrm>
          <a:prstGeom prst="flowChartConnector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660400" y="1130300"/>
            <a:ext cx="10858500" cy="5003801"/>
          </a:xfrm>
          <a:prstGeom prst="roundRect">
            <a:avLst>
              <a:gd name="adj" fmla="val 9747"/>
            </a:avLst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10283825" y="708107"/>
            <a:ext cx="1228797" cy="152590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11315699" y="2366047"/>
            <a:ext cx="408149" cy="408149"/>
          </a:xfrm>
          <a:prstGeom prst="flowChartConnector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1" flipV="0">
            <a:off x="1784963" y="441656"/>
            <a:ext cx="2121194" cy="126752"/>
          </a:xfrm>
          <a:prstGeom prst="rect">
            <a:avLst/>
          </a:prstGeom>
          <a:solidFill>
            <a:schemeClr val="tx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1" flipV="0">
            <a:off x="1907911" y="1"/>
            <a:ext cx="919425" cy="6858000"/>
          </a:xfrm>
          <a:prstGeom prst="rect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643180" flipH="1" flipV="0">
            <a:off x="3672259" y="2094091"/>
            <a:ext cx="1056408" cy="1056408"/>
          </a:xfrm>
          <a:prstGeom prst="chord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1" flipV="0">
            <a:off x="1784963" y="780523"/>
            <a:ext cx="2121194" cy="126752"/>
          </a:xfrm>
          <a:prstGeom prst="rect">
            <a:avLst/>
          </a:prstGeom>
          <a:solidFill>
            <a:schemeClr val="tx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1" flipV="0">
            <a:off x="2431514" y="2831069"/>
            <a:ext cx="2379559" cy="2379559"/>
          </a:xfrm>
          <a:prstGeom prst="teardrop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1" flipV="0">
            <a:off x="1784963" y="3157475"/>
            <a:ext cx="2121194" cy="531165"/>
          </a:xfrm>
          <a:prstGeom prst="rect">
            <a:avLst/>
          </a:prstGeom>
          <a:solidFill>
            <a:schemeClr val="tx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1" flipV="0">
            <a:off x="0" y="1"/>
            <a:ext cx="1635014" cy="6858000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0" flipH="1" flipV="0">
            <a:off x="551924" y="3157475"/>
            <a:ext cx="531165" cy="531165"/>
          </a:xfrm>
          <a:prstGeom prst="flowChartConnector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0" flipH="1" flipV="0">
            <a:off x="89656" y="0"/>
            <a:ext cx="1455702" cy="6858000"/>
          </a:xfrm>
          <a:prstGeom prst="flowChartConnector">
            <a:avLst/>
          </a:prstGeom>
          <a:noFill/>
          <a:ln w="15875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0" flipH="1" flipV="0">
            <a:off x="1635014" y="0"/>
            <a:ext cx="294304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0" flipH="0" flipV="0">
            <a:off x="5541565" y="526776"/>
            <a:ext cx="1832739" cy="280011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72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Sans R"/>
                <a:ea typeface="OPPOSans R"/>
                <a:cs typeface="OPPOSans R"/>
              </a:rPr>
              <a:t>06</a:t>
            </a: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rot="0" flipH="0" flipV="0">
            <a:off x="5541565" y="3556959"/>
            <a:ext cx="5621735" cy="222582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40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实习经历</a:t>
            </a:r>
            <a:endParaRPr kumimoji="1" lang="zh-CN" altLang="en-US"/>
          </a:p>
        </p:txBody>
      </p:sp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0" y="0"/>
            <a:ext cx="12192000" cy="6858000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0" flipV="0">
            <a:off x="1161236" y="2249905"/>
            <a:ext cx="2358189" cy="2358189"/>
          </a:xfrm>
          <a:prstGeom prst="ellipse">
            <a:avLst/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4" name=""/>
          <p:cNvPicPr>
            <a:picLocks noChangeAspect="1"/>
          </p:cNvPicPr>
          <p:nvPr/>
        </p:nvPicPr>
        <p:blipFill>
          <a:blip r:embed="rId2">
            <a:alphaModFix amt="100000"/>
          </a:blip>
          <a:srcRect l="27028" t="5574" r="11776" b="2623"/>
          <a:stretch>
            <a:fillRect/>
          </a:stretch>
        </p:blipFill>
        <p:spPr>
          <a:xfrm rot="0" flipH="0" flipV="0">
            <a:off x="1345720" y="2306053"/>
            <a:ext cx="2245896" cy="2245894"/>
          </a:xfrm>
          <a:custGeom>
            <a:avLst/>
            <a:gdLst/>
            <a:rect l="l" t="t" r="r" b="b"/>
            <a:pathLst>
              <a:path w="2245896" h="2245894">
                <a:moveTo>
                  <a:pt x="1122948" y="0"/>
                </a:moveTo>
                <a:cubicBezTo>
                  <a:pt x="1743135" y="0"/>
                  <a:pt x="2245896" y="502760"/>
                  <a:pt x="2245896" y="1122947"/>
                </a:cubicBezTo>
                <a:cubicBezTo>
                  <a:pt x="2245896" y="1743134"/>
                  <a:pt x="1743135" y="2245894"/>
                  <a:pt x="1122948" y="2245894"/>
                </a:cubicBezTo>
                <a:cubicBezTo>
                  <a:pt x="502761" y="2245894"/>
                  <a:pt x="0" y="1743134"/>
                  <a:pt x="0" y="1122947"/>
                </a:cubicBezTo>
                <a:cubicBezTo>
                  <a:pt x="0" y="502760"/>
                  <a:pt x="502761" y="0"/>
                  <a:pt x="1122948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5" name="标题 1"/>
          <p:cNvSpPr txBox="1"/>
          <p:nvPr/>
        </p:nvSpPr>
        <p:spPr>
          <a:xfrm rot="0" flipH="0" flipV="0">
            <a:off x="2813573" y="2687053"/>
            <a:ext cx="1483896" cy="1483894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3014718" y="2987841"/>
            <a:ext cx="1081605" cy="742177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4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B"/>
                <a:ea typeface="OPPOSans B"/>
                <a:cs typeface="OPPOSans B"/>
              </a:rPr>
              <a:t>01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4498613" y="2504687"/>
            <a:ext cx="6519451" cy="2191083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5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787215" y="385281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公司：广东悠派智能展示科技股份有限公司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5400000" flipH="0" flipV="0">
            <a:off x="4927488" y="-3337448"/>
            <a:ext cx="99060" cy="863323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bg1"/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19381400" flipH="1" flipV="0">
            <a:off x="78135" y="464640"/>
            <a:ext cx="653381" cy="436022"/>
          </a:xfrm>
          <a:custGeom>
            <a:avLst/>
            <a:gdLst>
              <a:gd name="connsiteX0" fmla="*/ 362469 w 653381"/>
              <a:gd name="connsiteY0" fmla="*/ 4241 h 436022"/>
              <a:gd name="connsiteX1" fmla="*/ 396364 w 653381"/>
              <a:gd name="connsiteY1" fmla="*/ 61368 h 436022"/>
              <a:gd name="connsiteX2" fmla="*/ 396732 w 653381"/>
              <a:gd name="connsiteY2" fmla="*/ 137992 h 436022"/>
              <a:gd name="connsiteX3" fmla="*/ 572317 w 653381"/>
              <a:gd name="connsiteY3" fmla="*/ 137992 h 436022"/>
              <a:gd name="connsiteX4" fmla="*/ 653381 w 653381"/>
              <a:gd name="connsiteY4" fmla="*/ 219056 h 436022"/>
              <a:gd name="connsiteX5" fmla="*/ 572317 w 653381"/>
              <a:gd name="connsiteY5" fmla="*/ 300120 h 436022"/>
              <a:gd name="connsiteX6" fmla="*/ 397511 w 653381"/>
              <a:gd name="connsiteY6" fmla="*/ 300120 h 436022"/>
              <a:gd name="connsiteX7" fmla="*/ 397862 w 653381"/>
              <a:gd name="connsiteY7" fmla="*/ 373034 h 436022"/>
              <a:gd name="connsiteX8" fmla="*/ 305140 w 653381"/>
              <a:gd name="connsiteY8" fmla="*/ 427039 h 436022"/>
              <a:gd name="connsiteX9" fmla="*/ 33218 w 653381"/>
              <a:gd name="connsiteY9" fmla="*/ 271065 h 436022"/>
              <a:gd name="connsiteX10" fmla="*/ 33021 w 653381"/>
              <a:gd name="connsiteY10" fmla="*/ 163763 h 436022"/>
              <a:gd name="connsiteX11" fmla="*/ 302805 w 653381"/>
              <a:gd name="connsiteY11" fmla="*/ 7703 h 436022"/>
              <a:gd name="connsiteX12" fmla="*/ 362469 w 653381"/>
              <a:gd name="connsiteY12" fmla="*/ 4241 h 436022"/>
            </a:gdLst>
            <a:rect l="l" t="t" r="r" b="b"/>
            <a:pathLst>
              <a:path w="653381" h="436022">
                <a:moveTo>
                  <a:pt x="362469" y="4241"/>
                </a:moveTo>
                <a:cubicBezTo>
                  <a:pt x="378628" y="10999"/>
                  <a:pt x="392701" y="27110"/>
                  <a:pt x="396364" y="61368"/>
                </a:cubicBezTo>
                <a:lnTo>
                  <a:pt x="396732" y="137992"/>
                </a:lnTo>
                <a:lnTo>
                  <a:pt x="572317" y="137992"/>
                </a:lnTo>
                <a:cubicBezTo>
                  <a:pt x="617087" y="137992"/>
                  <a:pt x="653381" y="174286"/>
                  <a:pt x="653381" y="219056"/>
                </a:cubicBezTo>
                <a:cubicBezTo>
                  <a:pt x="653381" y="263826"/>
                  <a:pt x="617087" y="300120"/>
                  <a:pt x="572317" y="300120"/>
                </a:cubicBezTo>
                <a:lnTo>
                  <a:pt x="397511" y="300120"/>
                </a:lnTo>
                <a:lnTo>
                  <a:pt x="397862" y="373034"/>
                </a:lnTo>
                <a:cubicBezTo>
                  <a:pt x="397862" y="373034"/>
                  <a:pt x="389002" y="464424"/>
                  <a:pt x="305140" y="427039"/>
                </a:cubicBezTo>
                <a:lnTo>
                  <a:pt x="33218" y="271065"/>
                </a:lnTo>
                <a:cubicBezTo>
                  <a:pt x="33218" y="271065"/>
                  <a:pt x="-41392" y="217550"/>
                  <a:pt x="33021" y="163763"/>
                </a:cubicBezTo>
                <a:lnTo>
                  <a:pt x="302805" y="7703"/>
                </a:lnTo>
                <a:cubicBezTo>
                  <a:pt x="302805" y="7703"/>
                  <a:pt x="335536" y="-7020"/>
                  <a:pt x="362469" y="4241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0" y="0"/>
            <a:ext cx="12192000" cy="6858000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18900000" flipH="0" flipV="0">
            <a:off x="1378759" y="3187797"/>
            <a:ext cx="3171696" cy="736997"/>
          </a:xfrm>
          <a:prstGeom prst="roundRect">
            <a:avLst>
              <a:gd name="adj" fmla="val 50000"/>
            </a:avLst>
          </a:prstGeom>
          <a:solidFill>
            <a:schemeClr val="accent1">
              <a:alpha val="90000"/>
            </a:schemeClr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2300618" y="2326172"/>
            <a:ext cx="1898152" cy="737860"/>
          </a:xfrm>
          <a:prstGeom prst="roundRect">
            <a:avLst>
              <a:gd name="adj" fmla="val 50000"/>
            </a:avLst>
          </a:prstGeom>
          <a:solidFill>
            <a:schemeClr val="accent1">
              <a:alpha val="90000"/>
            </a:schemeClr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5400000" flipH="0" flipV="0">
            <a:off x="2880763" y="2906318"/>
            <a:ext cx="1898152" cy="737860"/>
          </a:xfrm>
          <a:prstGeom prst="roundRect">
            <a:avLst>
              <a:gd name="adj" fmla="val 50000"/>
            </a:avLst>
          </a:prstGeom>
          <a:solidFill>
            <a:schemeClr val="accent1">
              <a:alpha val="90000"/>
            </a:schemeClr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3515614" y="2376886"/>
            <a:ext cx="627553" cy="627553"/>
          </a:xfrm>
          <a:custGeom>
            <a:avLst/>
            <a:gdLst>
              <a:gd name="T0" fmla="*/ 222 w 269"/>
              <a:gd name="T1" fmla="*/ 48 h 269"/>
              <a:gd name="T2" fmla="*/ 222 w 269"/>
              <a:gd name="T3" fmla="*/ 221 h 269"/>
              <a:gd name="T4" fmla="*/ 48 w 269"/>
              <a:gd name="T5" fmla="*/ 221 h 269"/>
              <a:gd name="T6" fmla="*/ 48 w 269"/>
              <a:gd name="T7" fmla="*/ 48 h 269"/>
              <a:gd name="T8" fmla="*/ 222 w 269"/>
              <a:gd name="T9" fmla="*/ 48 h 269"/>
            </a:gdLst>
            <a:rect l="0" t="0" r="r" b="b"/>
            <a:pathLst>
              <a:path w="269" h="269">
                <a:moveTo>
                  <a:pt x="222" y="48"/>
                </a:moveTo>
                <a:cubicBezTo>
                  <a:pt x="269" y="96"/>
                  <a:pt x="269" y="173"/>
                  <a:pt x="222" y="221"/>
                </a:cubicBezTo>
                <a:cubicBezTo>
                  <a:pt x="174" y="269"/>
                  <a:pt x="96" y="269"/>
                  <a:pt x="48" y="221"/>
                </a:cubicBezTo>
                <a:cubicBezTo>
                  <a:pt x="0" y="173"/>
                  <a:pt x="0" y="96"/>
                  <a:pt x="48" y="48"/>
                </a:cubicBezTo>
                <a:cubicBezTo>
                  <a:pt x="96" y="0"/>
                  <a:pt x="174" y="0"/>
                  <a:pt x="222" y="48"/>
                </a:cubicBezTo>
                <a:close/>
              </a:path>
            </a:pathLst>
          </a:custGeom>
          <a:solidFill>
            <a:schemeClr val="bg1"/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3651489" y="2480282"/>
            <a:ext cx="369624" cy="369624"/>
          </a:xfrm>
          <a:custGeom>
            <a:avLst/>
            <a:gdLst>
              <a:gd name="connsiteX0" fmla="*/ 438553 w 720000"/>
              <a:gd name="connsiteY0" fmla="*/ 189601 h 720000"/>
              <a:gd name="connsiteX1" fmla="*/ 373556 w 720000"/>
              <a:gd name="connsiteY1" fmla="*/ 216451 h 720000"/>
              <a:gd name="connsiteX2" fmla="*/ 232180 w 720000"/>
              <a:gd name="connsiteY2" fmla="*/ 357827 h 720000"/>
              <a:gd name="connsiteX3" fmla="*/ 191861 w 720000"/>
              <a:gd name="connsiteY3" fmla="*/ 528226 h 720000"/>
              <a:gd name="connsiteX4" fmla="*/ 362260 w 720000"/>
              <a:gd name="connsiteY4" fmla="*/ 487907 h 720000"/>
              <a:gd name="connsiteX5" fmla="*/ 503636 w 720000"/>
              <a:gd name="connsiteY5" fmla="*/ 346444 h 720000"/>
              <a:gd name="connsiteX6" fmla="*/ 503636 w 720000"/>
              <a:gd name="connsiteY6" fmla="*/ 216365 h 720000"/>
              <a:gd name="connsiteX7" fmla="*/ 438553 w 720000"/>
              <a:gd name="connsiteY7" fmla="*/ 189601 h 720000"/>
              <a:gd name="connsiteX8" fmla="*/ 438553 w 720000"/>
              <a:gd name="connsiteY8" fmla="*/ 141636 h 720000"/>
              <a:gd name="connsiteX9" fmla="*/ 537524 w 720000"/>
              <a:gd name="connsiteY9" fmla="*/ 182476 h 720000"/>
              <a:gd name="connsiteX10" fmla="*/ 537524 w 720000"/>
              <a:gd name="connsiteY10" fmla="*/ 380420 h 720000"/>
              <a:gd name="connsiteX11" fmla="*/ 396149 w 720000"/>
              <a:gd name="connsiteY11" fmla="*/ 521796 h 720000"/>
              <a:gd name="connsiteX12" fmla="*/ 141637 w 720000"/>
              <a:gd name="connsiteY12" fmla="*/ 578364 h 720000"/>
              <a:gd name="connsiteX13" fmla="*/ 198205 w 720000"/>
              <a:gd name="connsiteY13" fmla="*/ 323852 h 720000"/>
              <a:gd name="connsiteX14" fmla="*/ 339581 w 720000"/>
              <a:gd name="connsiteY14" fmla="*/ 182476 h 720000"/>
              <a:gd name="connsiteX15" fmla="*/ 438553 w 720000"/>
              <a:gd name="connsiteY15" fmla="*/ 141636 h 720000"/>
              <a:gd name="connsiteX16" fmla="*/ 120000 w 720000"/>
              <a:gd name="connsiteY16" fmla="*/ 47965 h 720000"/>
              <a:gd name="connsiteX17" fmla="*/ 47965 w 720000"/>
              <a:gd name="connsiteY17" fmla="*/ 120000 h 720000"/>
              <a:gd name="connsiteX18" fmla="*/ 47965 w 720000"/>
              <a:gd name="connsiteY18" fmla="*/ 600000 h 720000"/>
              <a:gd name="connsiteX19" fmla="*/ 120000 w 720000"/>
              <a:gd name="connsiteY19" fmla="*/ 672035 h 720000"/>
              <a:gd name="connsiteX20" fmla="*/ 600000 w 720000"/>
              <a:gd name="connsiteY20" fmla="*/ 672035 h 720000"/>
              <a:gd name="connsiteX21" fmla="*/ 672035 w 720000"/>
              <a:gd name="connsiteY21" fmla="*/ 600000 h 720000"/>
              <a:gd name="connsiteX22" fmla="*/ 672035 w 720000"/>
              <a:gd name="connsiteY22" fmla="*/ 120000 h 720000"/>
              <a:gd name="connsiteX23" fmla="*/ 600000 w 720000"/>
              <a:gd name="connsiteY23" fmla="*/ 47965 h 720000"/>
              <a:gd name="connsiteX24" fmla="*/ 120000 w 720000"/>
              <a:gd name="connsiteY24" fmla="*/ 0 h 720000"/>
              <a:gd name="connsiteX25" fmla="*/ 600000 w 720000"/>
              <a:gd name="connsiteY25" fmla="*/ 0 h 720000"/>
              <a:gd name="connsiteX26" fmla="*/ 720000 w 720000"/>
              <a:gd name="connsiteY26" fmla="*/ 120000 h 720000"/>
              <a:gd name="connsiteX27" fmla="*/ 720000 w 720000"/>
              <a:gd name="connsiteY27" fmla="*/ 600000 h 720000"/>
              <a:gd name="connsiteX28" fmla="*/ 600000 w 720000"/>
              <a:gd name="connsiteY28" fmla="*/ 720000 h 720000"/>
              <a:gd name="connsiteX29" fmla="*/ 120000 w 720000"/>
              <a:gd name="connsiteY29" fmla="*/ 720000 h 720000"/>
              <a:gd name="connsiteX30" fmla="*/ 0 w 720000"/>
              <a:gd name="connsiteY30" fmla="*/ 600000 h 720000"/>
              <a:gd name="connsiteX31" fmla="*/ 0 w 720000"/>
              <a:gd name="connsiteY31" fmla="*/ 120000 h 720000"/>
              <a:gd name="connsiteX32" fmla="*/ 120000 w 720000"/>
              <a:gd name="connsiteY32" fmla="*/ 0 h 720000"/>
            </a:gdLst>
            <a:rect l="l" t="t" r="r" b="b"/>
            <a:pathLst>
              <a:path w="720000" h="720000">
                <a:moveTo>
                  <a:pt x="438553" y="189601"/>
                </a:moveTo>
                <a:cubicBezTo>
                  <a:pt x="413875" y="189601"/>
                  <a:pt x="390761" y="199073"/>
                  <a:pt x="373556" y="216451"/>
                </a:cubicBezTo>
                <a:lnTo>
                  <a:pt x="232180" y="357827"/>
                </a:lnTo>
                <a:cubicBezTo>
                  <a:pt x="212456" y="377465"/>
                  <a:pt x="197336" y="453584"/>
                  <a:pt x="191861" y="528226"/>
                </a:cubicBezTo>
                <a:cubicBezTo>
                  <a:pt x="266503" y="522665"/>
                  <a:pt x="342622" y="507545"/>
                  <a:pt x="362260" y="487907"/>
                </a:cubicBezTo>
                <a:lnTo>
                  <a:pt x="503636" y="346444"/>
                </a:lnTo>
                <a:cubicBezTo>
                  <a:pt x="539523" y="310557"/>
                  <a:pt x="539523" y="252252"/>
                  <a:pt x="503636" y="216365"/>
                </a:cubicBezTo>
                <a:cubicBezTo>
                  <a:pt x="486344" y="199073"/>
                  <a:pt x="463230" y="189601"/>
                  <a:pt x="438553" y="189601"/>
                </a:cubicBezTo>
                <a:close/>
                <a:moveTo>
                  <a:pt x="438553" y="141636"/>
                </a:moveTo>
                <a:cubicBezTo>
                  <a:pt x="474440" y="141636"/>
                  <a:pt x="510327" y="155191"/>
                  <a:pt x="537524" y="182476"/>
                </a:cubicBezTo>
                <a:cubicBezTo>
                  <a:pt x="592007" y="236872"/>
                  <a:pt x="592007" y="325938"/>
                  <a:pt x="537524" y="380420"/>
                </a:cubicBezTo>
                <a:lnTo>
                  <a:pt x="396149" y="521796"/>
                </a:lnTo>
                <a:cubicBezTo>
                  <a:pt x="341753" y="576278"/>
                  <a:pt x="141637" y="578364"/>
                  <a:pt x="141637" y="578364"/>
                </a:cubicBezTo>
                <a:cubicBezTo>
                  <a:pt x="141637" y="578364"/>
                  <a:pt x="143723" y="378334"/>
                  <a:pt x="198205" y="323852"/>
                </a:cubicBezTo>
                <a:lnTo>
                  <a:pt x="339581" y="182476"/>
                </a:lnTo>
                <a:cubicBezTo>
                  <a:pt x="366778" y="155278"/>
                  <a:pt x="402666" y="141636"/>
                  <a:pt x="438553" y="141636"/>
                </a:cubicBezTo>
                <a:close/>
                <a:moveTo>
                  <a:pt x="120000" y="47965"/>
                </a:moveTo>
                <a:cubicBezTo>
                  <a:pt x="80290" y="47965"/>
                  <a:pt x="47965" y="80290"/>
                  <a:pt x="47965" y="120000"/>
                </a:cubicBezTo>
                <a:lnTo>
                  <a:pt x="47965" y="600000"/>
                </a:lnTo>
                <a:cubicBezTo>
                  <a:pt x="47965" y="639711"/>
                  <a:pt x="80290" y="672035"/>
                  <a:pt x="120000" y="672035"/>
                </a:cubicBezTo>
                <a:lnTo>
                  <a:pt x="600000" y="672035"/>
                </a:lnTo>
                <a:cubicBezTo>
                  <a:pt x="639711" y="672035"/>
                  <a:pt x="672035" y="639711"/>
                  <a:pt x="672035" y="600000"/>
                </a:cubicBezTo>
                <a:lnTo>
                  <a:pt x="672035" y="120000"/>
                </a:lnTo>
                <a:cubicBezTo>
                  <a:pt x="672035" y="80290"/>
                  <a:pt x="639711" y="47965"/>
                  <a:pt x="600000" y="47965"/>
                </a:cubicBezTo>
                <a:close/>
                <a:moveTo>
                  <a:pt x="120000" y="0"/>
                </a:moveTo>
                <a:lnTo>
                  <a:pt x="600000" y="0"/>
                </a:lnTo>
                <a:cubicBezTo>
                  <a:pt x="666040" y="0"/>
                  <a:pt x="720000" y="54048"/>
                  <a:pt x="720000" y="120000"/>
                </a:cubicBezTo>
                <a:lnTo>
                  <a:pt x="720000" y="600000"/>
                </a:lnTo>
                <a:cubicBezTo>
                  <a:pt x="720000" y="666039"/>
                  <a:pt x="666040" y="720000"/>
                  <a:pt x="600000" y="720000"/>
                </a:cubicBezTo>
                <a:lnTo>
                  <a:pt x="120000" y="720000"/>
                </a:lnTo>
                <a:cubicBezTo>
                  <a:pt x="53961" y="720000"/>
                  <a:pt x="0" y="666039"/>
                  <a:pt x="0" y="600000"/>
                </a:cubicBezTo>
                <a:lnTo>
                  <a:pt x="0" y="120000"/>
                </a:lnTo>
                <a:cubicBezTo>
                  <a:pt x="0" y="53961"/>
                  <a:pt x="53961" y="0"/>
                  <a:pt x="120000" y="0"/>
                </a:cubicBezTo>
                <a:close/>
              </a:path>
            </a:pathLst>
          </a:custGeom>
          <a:solidFill>
            <a:schemeClr val="accent1"/>
          </a:solidFill>
          <a:ln w="9525" cap="sq">
            <a:noFill/>
            <a:round/>
            <a:headEnd/>
            <a:tailEnd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4598868" y="2480283"/>
            <a:ext cx="5915922" cy="245794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787215" y="385281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职位：助理结构工程师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5400000" flipH="0" flipV="0">
            <a:off x="4927488" y="-3337448"/>
            <a:ext cx="99060" cy="863323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bg1"/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19381400" flipH="1" flipV="0">
            <a:off x="78135" y="464640"/>
            <a:ext cx="653381" cy="436022"/>
          </a:xfrm>
          <a:custGeom>
            <a:avLst/>
            <a:gdLst>
              <a:gd name="connsiteX0" fmla="*/ 362469 w 653381"/>
              <a:gd name="connsiteY0" fmla="*/ 4241 h 436022"/>
              <a:gd name="connsiteX1" fmla="*/ 396364 w 653381"/>
              <a:gd name="connsiteY1" fmla="*/ 61368 h 436022"/>
              <a:gd name="connsiteX2" fmla="*/ 396732 w 653381"/>
              <a:gd name="connsiteY2" fmla="*/ 137992 h 436022"/>
              <a:gd name="connsiteX3" fmla="*/ 572317 w 653381"/>
              <a:gd name="connsiteY3" fmla="*/ 137992 h 436022"/>
              <a:gd name="connsiteX4" fmla="*/ 653381 w 653381"/>
              <a:gd name="connsiteY4" fmla="*/ 219056 h 436022"/>
              <a:gd name="connsiteX5" fmla="*/ 572317 w 653381"/>
              <a:gd name="connsiteY5" fmla="*/ 300120 h 436022"/>
              <a:gd name="connsiteX6" fmla="*/ 397511 w 653381"/>
              <a:gd name="connsiteY6" fmla="*/ 300120 h 436022"/>
              <a:gd name="connsiteX7" fmla="*/ 397862 w 653381"/>
              <a:gd name="connsiteY7" fmla="*/ 373034 h 436022"/>
              <a:gd name="connsiteX8" fmla="*/ 305140 w 653381"/>
              <a:gd name="connsiteY8" fmla="*/ 427039 h 436022"/>
              <a:gd name="connsiteX9" fmla="*/ 33218 w 653381"/>
              <a:gd name="connsiteY9" fmla="*/ 271065 h 436022"/>
              <a:gd name="connsiteX10" fmla="*/ 33021 w 653381"/>
              <a:gd name="connsiteY10" fmla="*/ 163763 h 436022"/>
              <a:gd name="connsiteX11" fmla="*/ 302805 w 653381"/>
              <a:gd name="connsiteY11" fmla="*/ 7703 h 436022"/>
              <a:gd name="connsiteX12" fmla="*/ 362469 w 653381"/>
              <a:gd name="connsiteY12" fmla="*/ 4241 h 436022"/>
            </a:gdLst>
            <a:rect l="l" t="t" r="r" b="b"/>
            <a:pathLst>
              <a:path w="653381" h="436022">
                <a:moveTo>
                  <a:pt x="362469" y="4241"/>
                </a:moveTo>
                <a:cubicBezTo>
                  <a:pt x="378628" y="10999"/>
                  <a:pt x="392701" y="27110"/>
                  <a:pt x="396364" y="61368"/>
                </a:cubicBezTo>
                <a:lnTo>
                  <a:pt x="396732" y="137992"/>
                </a:lnTo>
                <a:lnTo>
                  <a:pt x="572317" y="137992"/>
                </a:lnTo>
                <a:cubicBezTo>
                  <a:pt x="617087" y="137992"/>
                  <a:pt x="653381" y="174286"/>
                  <a:pt x="653381" y="219056"/>
                </a:cubicBezTo>
                <a:cubicBezTo>
                  <a:pt x="653381" y="263826"/>
                  <a:pt x="617087" y="300120"/>
                  <a:pt x="572317" y="300120"/>
                </a:cubicBezTo>
                <a:lnTo>
                  <a:pt x="397511" y="300120"/>
                </a:lnTo>
                <a:lnTo>
                  <a:pt x="397862" y="373034"/>
                </a:lnTo>
                <a:cubicBezTo>
                  <a:pt x="397862" y="373034"/>
                  <a:pt x="389002" y="464424"/>
                  <a:pt x="305140" y="427039"/>
                </a:cubicBezTo>
                <a:lnTo>
                  <a:pt x="33218" y="271065"/>
                </a:lnTo>
                <a:cubicBezTo>
                  <a:pt x="33218" y="271065"/>
                  <a:pt x="-41392" y="217550"/>
                  <a:pt x="33021" y="163763"/>
                </a:cubicBezTo>
                <a:lnTo>
                  <a:pt x="302805" y="7703"/>
                </a:lnTo>
                <a:cubicBezTo>
                  <a:pt x="302805" y="7703"/>
                  <a:pt x="335536" y="-7020"/>
                  <a:pt x="362469" y="4241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0" y="0"/>
            <a:ext cx="12192000" cy="6858000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0" flipV="0">
            <a:off x="7269673" y="1493210"/>
            <a:ext cx="3689699" cy="4141959"/>
          </a:xfrm>
          <a:prstGeom prst="round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0" y="6753325"/>
            <a:ext cx="12192000" cy="114300"/>
          </a:xfrm>
          <a:custGeom>
            <a:avLst/>
            <a:gdLst>
              <a:gd name="connsiteX0" fmla="*/ 0 w 12192000"/>
              <a:gd name="connsiteY0" fmla="*/ 0 h 114300"/>
              <a:gd name="connsiteX1" fmla="*/ 12192000 w 12192000"/>
              <a:gd name="connsiteY1" fmla="*/ 0 h 114300"/>
              <a:gd name="connsiteX2" fmla="*/ 12192000 w 12192000"/>
              <a:gd name="connsiteY2" fmla="*/ 114300 h 114300"/>
              <a:gd name="connsiteX3" fmla="*/ 0 w 12192000"/>
              <a:gd name="connsiteY3" fmla="*/ 114300 h 114300"/>
            </a:gdLst>
            <a:rect l="l" t="t" r="r" b="b"/>
            <a:pathLst>
              <a:path w="12192000" h="114300">
                <a:moveTo>
                  <a:pt x="0" y="0"/>
                </a:moveTo>
                <a:lnTo>
                  <a:pt x="12192000" y="0"/>
                </a:lnTo>
                <a:lnTo>
                  <a:pt x="12192000" y="114300"/>
                </a:lnTo>
                <a:lnTo>
                  <a:pt x="0" y="11430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10800000" flipH="0" flipV="0">
            <a:off x="3093359" y="1474275"/>
            <a:ext cx="1118324" cy="1118326"/>
          </a:xfrm>
          <a:prstGeom prst="arc">
            <a:avLst>
              <a:gd name="adj1" fmla="val 12888505"/>
              <a:gd name="adj2" fmla="val 20439601"/>
            </a:avLst>
          </a:prstGeom>
          <a:noFill/>
          <a:ln w="50800" cap="rnd"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3093357" y="1474277"/>
            <a:ext cx="1118326" cy="1118324"/>
          </a:xfrm>
          <a:prstGeom prst="arc">
            <a:avLst>
              <a:gd name="adj1" fmla="val 12888505"/>
              <a:gd name="adj2" fmla="val 20439601"/>
            </a:avLst>
          </a:prstGeom>
          <a:noFill/>
          <a:ln w="50800" cap="rnd"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16200000" flipH="0" flipV="0">
            <a:off x="3233012" y="1613931"/>
            <a:ext cx="839016" cy="839016"/>
          </a:xfrm>
          <a:prstGeom prst="arc">
            <a:avLst>
              <a:gd name="adj1" fmla="val 16050563"/>
              <a:gd name="adj2" fmla="val 5589177"/>
            </a:avLst>
          </a:prstGeom>
          <a:noFill/>
          <a:ln w="12700" cap="sq">
            <a:gradFill>
              <a:gsLst>
                <a:gs pos="0">
                  <a:schemeClr val="bg1">
                    <a:lumMod val="75000"/>
                  </a:schemeClr>
                </a:gs>
                <a:gs pos="100000">
                  <a:schemeClr val="bg1">
                    <a:lumMod val="75000"/>
                    <a:alpha val="0"/>
                  </a:schemeClr>
                </a:gs>
              </a:gsLst>
              <a:lin ang="5400000" scaled="0"/>
            </a:gradFill>
            <a:miter/>
          </a:ln>
        </p:spPr>
        <p:txBody>
          <a:bodyPr vert="horz" wrap="square" lIns="24193" tIns="12097" rIns="24193" bIns="12097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3152531" y="1533449"/>
            <a:ext cx="999978" cy="999978"/>
          </a:xfrm>
          <a:prstGeom prst="arc">
            <a:avLst>
              <a:gd name="adj1" fmla="val 19700047"/>
              <a:gd name="adj2" fmla="val 15080167"/>
            </a:avLst>
          </a:prstGeom>
          <a:noFill/>
          <a:ln w="6350" cap="sq">
            <a:gradFill>
              <a:gsLst>
                <a:gs pos="0">
                  <a:schemeClr val="bg1">
                    <a:lumMod val="75000"/>
                  </a:schemeClr>
                </a:gs>
                <a:gs pos="100000">
                  <a:schemeClr val="bg1">
                    <a:lumMod val="75000"/>
                    <a:alpha val="0"/>
                  </a:schemeClr>
                </a:gs>
              </a:gsLst>
              <a:lin ang="0" scaled="0"/>
            </a:gradFill>
            <a:miter/>
          </a:ln>
        </p:spPr>
        <p:txBody>
          <a:bodyPr vert="horz" wrap="square" lIns="24193" tIns="12097" rIns="24193" bIns="12097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3301141" y="1682059"/>
            <a:ext cx="702758" cy="702758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660400" y="2655915"/>
            <a:ext cx="5984240" cy="347818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endParaRPr kumimoji="1" lang="zh-CN" altLang="en-US"/>
          </a:p>
        </p:txBody>
      </p:sp>
      <p:pic>
        <p:nvPicPr>
          <p:cNvPr id="11" name=""/>
          <p:cNvPicPr>
            <a:picLocks noChangeAspect="1"/>
          </p:cNvPicPr>
          <p:nvPr/>
        </p:nvPicPr>
        <p:blipFill>
          <a:blip r:embed="rId2">
            <a:alphaModFix amt="100000"/>
          </a:blip>
          <a:srcRect l="44536" t="2944" r="12333" b="11451"/>
          <a:stretch>
            <a:fillRect/>
          </a:stretch>
        </p:blipFill>
        <p:spPr>
          <a:xfrm rot="0" flipH="0" flipV="0">
            <a:off x="7286649" y="1533449"/>
            <a:ext cx="3655746" cy="4061480"/>
          </a:xfrm>
          <a:custGeom>
            <a:avLst/>
            <a:gdLst/>
            <a:rect l="l" t="t" r="r" b="b"/>
            <a:pathLst>
              <a:path w="3657600" h="4064000">
                <a:moveTo>
                  <a:pt x="609303" y="0"/>
                </a:moveTo>
                <a:lnTo>
                  <a:pt x="3046443" y="0"/>
                </a:lnTo>
                <a:cubicBezTo>
                  <a:pt x="3382952" y="0"/>
                  <a:pt x="3655746" y="272794"/>
                  <a:pt x="3655746" y="609303"/>
                </a:cubicBezTo>
                <a:lnTo>
                  <a:pt x="3655746" y="3452177"/>
                </a:lnTo>
                <a:cubicBezTo>
                  <a:pt x="3655746" y="3788686"/>
                  <a:pt x="3382952" y="4061480"/>
                  <a:pt x="3046443" y="4061480"/>
                </a:cubicBezTo>
                <a:lnTo>
                  <a:pt x="609303" y="4061480"/>
                </a:lnTo>
                <a:cubicBezTo>
                  <a:pt x="272794" y="4061480"/>
                  <a:pt x="0" y="3788686"/>
                  <a:pt x="0" y="3452177"/>
                </a:cubicBezTo>
                <a:lnTo>
                  <a:pt x="0" y="609303"/>
                </a:lnTo>
                <a:cubicBezTo>
                  <a:pt x="0" y="272794"/>
                  <a:pt x="272794" y="0"/>
                  <a:pt x="609303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12" name="标题 1"/>
          <p:cNvSpPr txBox="1"/>
          <p:nvPr/>
        </p:nvSpPr>
        <p:spPr>
          <a:xfrm rot="0" flipH="0" flipV="0">
            <a:off x="3476101" y="1861124"/>
            <a:ext cx="352837" cy="352830"/>
          </a:xfrm>
          <a:custGeom>
            <a:avLst/>
            <a:gdLst>
              <a:gd name="connsiteX0" fmla="*/ 1615928 w 1831861"/>
              <a:gd name="connsiteY0" fmla="*/ 1170309 h 1831823"/>
              <a:gd name="connsiteX1" fmla="*/ 1800618 w 1831861"/>
              <a:gd name="connsiteY1" fmla="*/ 1263273 h 1831823"/>
              <a:gd name="connsiteX2" fmla="*/ 1831860 w 1831861"/>
              <a:gd name="connsiteY2" fmla="*/ 1313851 h 1831823"/>
              <a:gd name="connsiteX3" fmla="*/ 1801380 w 1831861"/>
              <a:gd name="connsiteY3" fmla="*/ 1364238 h 1831823"/>
              <a:gd name="connsiteX4" fmla="*/ 938891 w 1831861"/>
              <a:gd name="connsiteY4" fmla="*/ 1824867 h 1831823"/>
              <a:gd name="connsiteX5" fmla="*/ 911650 w 1831861"/>
              <a:gd name="connsiteY5" fmla="*/ 1831820 h 1831823"/>
              <a:gd name="connsiteX6" fmla="*/ 884027 w 1831861"/>
              <a:gd name="connsiteY6" fmla="*/ 1824867 h 1831823"/>
              <a:gd name="connsiteX7" fmla="*/ 30587 w 1831861"/>
              <a:gd name="connsiteY7" fmla="*/ 1364143 h 1831823"/>
              <a:gd name="connsiteX8" fmla="*/ 6870 w 1831861"/>
              <a:gd name="connsiteY8" fmla="*/ 1340235 h 1831823"/>
              <a:gd name="connsiteX9" fmla="*/ 6775 w 1831861"/>
              <a:gd name="connsiteY9" fmla="*/ 1340054 h 1831823"/>
              <a:gd name="connsiteX10" fmla="*/ 32016 w 1831861"/>
              <a:gd name="connsiteY10" fmla="*/ 1263273 h 1831823"/>
              <a:gd name="connsiteX11" fmla="*/ 216039 w 1831861"/>
              <a:gd name="connsiteY11" fmla="*/ 1171738 h 1831823"/>
              <a:gd name="connsiteX12" fmla="*/ 834592 w 1831861"/>
              <a:gd name="connsiteY12" fmla="*/ 1505875 h 1831823"/>
              <a:gd name="connsiteX13" fmla="*/ 835069 w 1831861"/>
              <a:gd name="connsiteY13" fmla="*/ 1505875 h 1831823"/>
              <a:gd name="connsiteX14" fmla="*/ 911269 w 1831861"/>
              <a:gd name="connsiteY14" fmla="*/ 1524925 h 1831823"/>
              <a:gd name="connsiteX15" fmla="*/ 988326 w 1831861"/>
              <a:gd name="connsiteY15" fmla="*/ 1505303 h 1831823"/>
              <a:gd name="connsiteX16" fmla="*/ 1615643 w 1831861"/>
              <a:gd name="connsiteY16" fmla="*/ 763591 h 1831823"/>
              <a:gd name="connsiteX17" fmla="*/ 1800427 w 1831861"/>
              <a:gd name="connsiteY17" fmla="*/ 856555 h 1831823"/>
              <a:gd name="connsiteX18" fmla="*/ 1823002 w 1831861"/>
              <a:gd name="connsiteY18" fmla="*/ 877605 h 1831823"/>
              <a:gd name="connsiteX19" fmla="*/ 1828145 w 1831861"/>
              <a:gd name="connsiteY19" fmla="*/ 887987 h 1831823"/>
              <a:gd name="connsiteX20" fmla="*/ 1827859 w 1831861"/>
              <a:gd name="connsiteY20" fmla="*/ 887416 h 1831823"/>
              <a:gd name="connsiteX21" fmla="*/ 1831574 w 1831861"/>
              <a:gd name="connsiteY21" fmla="*/ 906466 h 1831823"/>
              <a:gd name="connsiteX22" fmla="*/ 1805571 w 1831861"/>
              <a:gd name="connsiteY22" fmla="*/ 954091 h 1831823"/>
              <a:gd name="connsiteX23" fmla="*/ 1801094 w 1831861"/>
              <a:gd name="connsiteY23" fmla="*/ 956758 h 1831823"/>
              <a:gd name="connsiteX24" fmla="*/ 1668697 w 1831861"/>
              <a:gd name="connsiteY24" fmla="*/ 1027529 h 1831823"/>
              <a:gd name="connsiteX25" fmla="*/ 1503819 w 1831861"/>
              <a:gd name="connsiteY25" fmla="*/ 1115540 h 1831823"/>
              <a:gd name="connsiteX26" fmla="*/ 938129 w 1831861"/>
              <a:gd name="connsiteY26" fmla="*/ 1417673 h 1831823"/>
              <a:gd name="connsiteX27" fmla="*/ 910983 w 1831861"/>
              <a:gd name="connsiteY27" fmla="*/ 1424626 h 1831823"/>
              <a:gd name="connsiteX28" fmla="*/ 883361 w 1831861"/>
              <a:gd name="connsiteY28" fmla="*/ 1417673 h 1831823"/>
              <a:gd name="connsiteX29" fmla="*/ 402062 w 1831861"/>
              <a:gd name="connsiteY29" fmla="*/ 1157736 h 1831823"/>
              <a:gd name="connsiteX30" fmla="*/ 327005 w 1831861"/>
              <a:gd name="connsiteY30" fmla="*/ 1117254 h 1831823"/>
              <a:gd name="connsiteX31" fmla="*/ 29921 w 1831861"/>
              <a:gd name="connsiteY31" fmla="*/ 956758 h 1831823"/>
              <a:gd name="connsiteX32" fmla="*/ 22777 w 1831861"/>
              <a:gd name="connsiteY32" fmla="*/ 952091 h 1831823"/>
              <a:gd name="connsiteX33" fmla="*/ 18395 w 1831861"/>
              <a:gd name="connsiteY33" fmla="*/ 948471 h 1831823"/>
              <a:gd name="connsiteX34" fmla="*/ 6298 w 1831861"/>
              <a:gd name="connsiteY34" fmla="*/ 932945 h 1831823"/>
              <a:gd name="connsiteX35" fmla="*/ 1346 w 1831861"/>
              <a:gd name="connsiteY35" fmla="*/ 919515 h 1831823"/>
              <a:gd name="connsiteX36" fmla="*/ 679 w 1831861"/>
              <a:gd name="connsiteY36" fmla="*/ 916467 h 1831823"/>
              <a:gd name="connsiteX37" fmla="*/ 107 w 1831861"/>
              <a:gd name="connsiteY37" fmla="*/ 911324 h 1831823"/>
              <a:gd name="connsiteX38" fmla="*/ 107 w 1831861"/>
              <a:gd name="connsiteY38" fmla="*/ 908466 h 1831823"/>
              <a:gd name="connsiteX39" fmla="*/ 31445 w 1831861"/>
              <a:gd name="connsiteY39" fmla="*/ 855888 h 1831823"/>
              <a:gd name="connsiteX40" fmla="*/ 215563 w 1831861"/>
              <a:gd name="connsiteY40" fmla="*/ 764162 h 1831823"/>
              <a:gd name="connsiteX41" fmla="*/ 609517 w 1831861"/>
              <a:gd name="connsiteY41" fmla="*/ 977237 h 1831823"/>
              <a:gd name="connsiteX42" fmla="*/ 834592 w 1831861"/>
              <a:gd name="connsiteY42" fmla="*/ 1098776 h 1831823"/>
              <a:gd name="connsiteX43" fmla="*/ 835069 w 1831861"/>
              <a:gd name="connsiteY43" fmla="*/ 1098776 h 1831823"/>
              <a:gd name="connsiteX44" fmla="*/ 911269 w 1831861"/>
              <a:gd name="connsiteY44" fmla="*/ 1117826 h 1831823"/>
              <a:gd name="connsiteX45" fmla="*/ 988421 w 1831861"/>
              <a:gd name="connsiteY45" fmla="*/ 1098204 h 1831823"/>
              <a:gd name="connsiteX46" fmla="*/ 1221594 w 1831861"/>
              <a:gd name="connsiteY46" fmla="*/ 973712 h 1831823"/>
              <a:gd name="connsiteX47" fmla="*/ 920508 w 1831861"/>
              <a:gd name="connsiteY47" fmla="*/ 0 h 1831823"/>
              <a:gd name="connsiteX48" fmla="*/ 946511 w 1831861"/>
              <a:gd name="connsiteY48" fmla="*/ 6258 h 1831823"/>
              <a:gd name="connsiteX49" fmla="*/ 1800522 w 1831861"/>
              <a:gd name="connsiteY49" fmla="*/ 441932 h 1831823"/>
              <a:gd name="connsiteX50" fmla="*/ 1831860 w 1831861"/>
              <a:gd name="connsiteY50" fmla="*/ 492986 h 1831823"/>
              <a:gd name="connsiteX51" fmla="*/ 1801380 w 1831861"/>
              <a:gd name="connsiteY51" fmla="*/ 543944 h 1831823"/>
              <a:gd name="connsiteX52" fmla="*/ 938605 w 1831861"/>
              <a:gd name="connsiteY52" fmla="*/ 1010669 h 1831823"/>
              <a:gd name="connsiteX53" fmla="*/ 911459 w 1831861"/>
              <a:gd name="connsiteY53" fmla="*/ 1017622 h 1831823"/>
              <a:gd name="connsiteX54" fmla="*/ 883836 w 1831861"/>
              <a:gd name="connsiteY54" fmla="*/ 1010669 h 1831823"/>
              <a:gd name="connsiteX55" fmla="*/ 30301 w 1831861"/>
              <a:gd name="connsiteY55" fmla="*/ 543944 h 1831823"/>
              <a:gd name="connsiteX56" fmla="*/ 30396 w 1831861"/>
              <a:gd name="connsiteY56" fmla="*/ 543944 h 1831823"/>
              <a:gd name="connsiteX57" fmla="*/ 6546 w 1831861"/>
              <a:gd name="connsiteY57" fmla="*/ 519513 h 1831823"/>
              <a:gd name="connsiteX58" fmla="*/ 31635 w 1831861"/>
              <a:gd name="connsiteY58" fmla="*/ 441551 h 1831823"/>
              <a:gd name="connsiteX59" fmla="*/ 894504 w 1831861"/>
              <a:gd name="connsiteY59" fmla="*/ 6258 h 1831823"/>
              <a:gd name="connsiteX60" fmla="*/ 920508 w 1831861"/>
              <a:gd name="connsiteY60" fmla="*/ 0 h 1831823"/>
            </a:gdLst>
            <a:rect l="l" t="t" r="r" b="b"/>
            <a:pathLst>
              <a:path w="1831861" h="1831823">
                <a:moveTo>
                  <a:pt x="1615928" y="1170309"/>
                </a:moveTo>
                <a:lnTo>
                  <a:pt x="1800618" y="1263273"/>
                </a:lnTo>
                <a:cubicBezTo>
                  <a:pt x="1819563" y="1273074"/>
                  <a:pt x="1831574" y="1292515"/>
                  <a:pt x="1831860" y="1313851"/>
                </a:cubicBezTo>
                <a:cubicBezTo>
                  <a:pt x="1831803" y="1334986"/>
                  <a:pt x="1820078" y="1354370"/>
                  <a:pt x="1801380" y="1364238"/>
                </a:cubicBezTo>
                <a:lnTo>
                  <a:pt x="938891" y="1824867"/>
                </a:lnTo>
                <a:cubicBezTo>
                  <a:pt x="930576" y="1829525"/>
                  <a:pt x="921184" y="1831925"/>
                  <a:pt x="911650" y="1831820"/>
                </a:cubicBezTo>
                <a:cubicBezTo>
                  <a:pt x="902010" y="1831820"/>
                  <a:pt x="892514" y="1829429"/>
                  <a:pt x="884027" y="1824867"/>
                </a:cubicBezTo>
                <a:lnTo>
                  <a:pt x="30587" y="1364143"/>
                </a:lnTo>
                <a:cubicBezTo>
                  <a:pt x="20529" y="1358647"/>
                  <a:pt x="12290" y="1350341"/>
                  <a:pt x="6870" y="1340235"/>
                </a:cubicBezTo>
                <a:cubicBezTo>
                  <a:pt x="6841" y="1340178"/>
                  <a:pt x="6813" y="1340111"/>
                  <a:pt x="6775" y="1340054"/>
                </a:cubicBezTo>
                <a:cubicBezTo>
                  <a:pt x="-7456" y="1311879"/>
                  <a:pt x="3841" y="1277503"/>
                  <a:pt x="32016" y="1263273"/>
                </a:cubicBezTo>
                <a:lnTo>
                  <a:pt x="216039" y="1171738"/>
                </a:lnTo>
                <a:lnTo>
                  <a:pt x="834592" y="1505875"/>
                </a:lnTo>
                <a:lnTo>
                  <a:pt x="835069" y="1505875"/>
                </a:lnTo>
                <a:cubicBezTo>
                  <a:pt x="858557" y="1518295"/>
                  <a:pt x="884703" y="1524829"/>
                  <a:pt x="911269" y="1524925"/>
                </a:cubicBezTo>
                <a:cubicBezTo>
                  <a:pt x="938196" y="1524972"/>
                  <a:pt x="964694" y="1518219"/>
                  <a:pt x="988326" y="1505303"/>
                </a:cubicBezTo>
                <a:close/>
                <a:moveTo>
                  <a:pt x="1615643" y="763591"/>
                </a:moveTo>
                <a:lnTo>
                  <a:pt x="1800427" y="856555"/>
                </a:lnTo>
                <a:cubicBezTo>
                  <a:pt x="1809743" y="861365"/>
                  <a:pt x="1817554" y="868652"/>
                  <a:pt x="1823002" y="877605"/>
                </a:cubicBezTo>
                <a:cubicBezTo>
                  <a:pt x="1825097" y="880863"/>
                  <a:pt x="1826821" y="884349"/>
                  <a:pt x="1828145" y="887987"/>
                </a:cubicBezTo>
                <a:lnTo>
                  <a:pt x="1827859" y="887416"/>
                </a:lnTo>
                <a:cubicBezTo>
                  <a:pt x="1830145" y="893512"/>
                  <a:pt x="1831403" y="899951"/>
                  <a:pt x="1831574" y="906466"/>
                </a:cubicBezTo>
                <a:cubicBezTo>
                  <a:pt x="1831631" y="925744"/>
                  <a:pt x="1821821" y="943718"/>
                  <a:pt x="1805571" y="954091"/>
                </a:cubicBezTo>
                <a:cubicBezTo>
                  <a:pt x="1804123" y="955053"/>
                  <a:pt x="1802628" y="955948"/>
                  <a:pt x="1801094" y="956758"/>
                </a:cubicBezTo>
                <a:lnTo>
                  <a:pt x="1668697" y="1027529"/>
                </a:lnTo>
                <a:lnTo>
                  <a:pt x="1503819" y="1115540"/>
                </a:lnTo>
                <a:lnTo>
                  <a:pt x="938129" y="1417673"/>
                </a:lnTo>
                <a:cubicBezTo>
                  <a:pt x="929833" y="1422302"/>
                  <a:pt x="920479" y="1424693"/>
                  <a:pt x="910983" y="1424626"/>
                </a:cubicBezTo>
                <a:cubicBezTo>
                  <a:pt x="901344" y="1424588"/>
                  <a:pt x="891866" y="1422207"/>
                  <a:pt x="883361" y="1417673"/>
                </a:cubicBezTo>
                <a:lnTo>
                  <a:pt x="402062" y="1157736"/>
                </a:lnTo>
                <a:lnTo>
                  <a:pt x="327005" y="1117254"/>
                </a:lnTo>
                <a:lnTo>
                  <a:pt x="29921" y="956758"/>
                </a:lnTo>
                <a:cubicBezTo>
                  <a:pt x="27539" y="955329"/>
                  <a:pt x="24967" y="953710"/>
                  <a:pt x="22777" y="952091"/>
                </a:cubicBezTo>
                <a:lnTo>
                  <a:pt x="18395" y="948471"/>
                </a:lnTo>
                <a:cubicBezTo>
                  <a:pt x="13499" y="944033"/>
                  <a:pt x="9404" y="938784"/>
                  <a:pt x="6298" y="932945"/>
                </a:cubicBezTo>
                <a:cubicBezTo>
                  <a:pt x="4003" y="928736"/>
                  <a:pt x="2336" y="924211"/>
                  <a:pt x="1346" y="919515"/>
                </a:cubicBezTo>
                <a:lnTo>
                  <a:pt x="679" y="916467"/>
                </a:lnTo>
                <a:lnTo>
                  <a:pt x="107" y="911324"/>
                </a:lnTo>
                <a:cubicBezTo>
                  <a:pt x="-36" y="910381"/>
                  <a:pt x="-36" y="909409"/>
                  <a:pt x="107" y="908466"/>
                </a:cubicBezTo>
                <a:cubicBezTo>
                  <a:pt x="-388" y="886387"/>
                  <a:pt x="11785" y="865956"/>
                  <a:pt x="31445" y="855888"/>
                </a:cubicBezTo>
                <a:lnTo>
                  <a:pt x="215563" y="764162"/>
                </a:lnTo>
                <a:lnTo>
                  <a:pt x="609517" y="977237"/>
                </a:lnTo>
                <a:lnTo>
                  <a:pt x="834592" y="1098776"/>
                </a:lnTo>
                <a:lnTo>
                  <a:pt x="835069" y="1098776"/>
                </a:lnTo>
                <a:cubicBezTo>
                  <a:pt x="858548" y="1111215"/>
                  <a:pt x="884704" y="1117750"/>
                  <a:pt x="911269" y="1117826"/>
                </a:cubicBezTo>
                <a:cubicBezTo>
                  <a:pt x="938234" y="1117921"/>
                  <a:pt x="964780" y="1111168"/>
                  <a:pt x="988421" y="1098204"/>
                </a:cubicBezTo>
                <a:lnTo>
                  <a:pt x="1221594" y="973712"/>
                </a:lnTo>
                <a:close/>
                <a:moveTo>
                  <a:pt x="920508" y="0"/>
                </a:moveTo>
                <a:cubicBezTo>
                  <a:pt x="929426" y="0"/>
                  <a:pt x="938343" y="2086"/>
                  <a:pt x="946511" y="6258"/>
                </a:cubicBezTo>
                <a:lnTo>
                  <a:pt x="1800522" y="441932"/>
                </a:lnTo>
                <a:cubicBezTo>
                  <a:pt x="1819553" y="451904"/>
                  <a:pt x="1831583" y="471507"/>
                  <a:pt x="1831860" y="492986"/>
                </a:cubicBezTo>
                <a:cubicBezTo>
                  <a:pt x="1832012" y="514331"/>
                  <a:pt x="1820258" y="533981"/>
                  <a:pt x="1801380" y="543944"/>
                </a:cubicBezTo>
                <a:lnTo>
                  <a:pt x="938605" y="1010669"/>
                </a:lnTo>
                <a:cubicBezTo>
                  <a:pt x="930328" y="1015327"/>
                  <a:pt x="920965" y="1017727"/>
                  <a:pt x="911459" y="1017622"/>
                </a:cubicBezTo>
                <a:cubicBezTo>
                  <a:pt x="901820" y="1017604"/>
                  <a:pt x="892333" y="1015213"/>
                  <a:pt x="883836" y="1010669"/>
                </a:cubicBezTo>
                <a:lnTo>
                  <a:pt x="30301" y="543944"/>
                </a:lnTo>
                <a:lnTo>
                  <a:pt x="30396" y="543944"/>
                </a:lnTo>
                <a:cubicBezTo>
                  <a:pt x="20176" y="538382"/>
                  <a:pt x="11861" y="529866"/>
                  <a:pt x="6546" y="519513"/>
                </a:cubicBezTo>
                <a:cubicBezTo>
                  <a:pt x="-8056" y="491062"/>
                  <a:pt x="3174" y="456152"/>
                  <a:pt x="31635" y="441551"/>
                </a:cubicBezTo>
                <a:lnTo>
                  <a:pt x="894504" y="6258"/>
                </a:lnTo>
                <a:cubicBezTo>
                  <a:pt x="902672" y="2086"/>
                  <a:pt x="911590" y="0"/>
                  <a:pt x="920508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0" flipV="0">
            <a:off x="787215" y="385281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时间：2023.12- 2024.03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5400000" flipH="0" flipV="0">
            <a:off x="4927488" y="-3337448"/>
            <a:ext cx="99060" cy="863323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bg1"/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19381400" flipH="1" flipV="0">
            <a:off x="78135" y="464640"/>
            <a:ext cx="653381" cy="436022"/>
          </a:xfrm>
          <a:custGeom>
            <a:avLst/>
            <a:gdLst>
              <a:gd name="connsiteX0" fmla="*/ 362469 w 653381"/>
              <a:gd name="connsiteY0" fmla="*/ 4241 h 436022"/>
              <a:gd name="connsiteX1" fmla="*/ 396364 w 653381"/>
              <a:gd name="connsiteY1" fmla="*/ 61368 h 436022"/>
              <a:gd name="connsiteX2" fmla="*/ 396732 w 653381"/>
              <a:gd name="connsiteY2" fmla="*/ 137992 h 436022"/>
              <a:gd name="connsiteX3" fmla="*/ 572317 w 653381"/>
              <a:gd name="connsiteY3" fmla="*/ 137992 h 436022"/>
              <a:gd name="connsiteX4" fmla="*/ 653381 w 653381"/>
              <a:gd name="connsiteY4" fmla="*/ 219056 h 436022"/>
              <a:gd name="connsiteX5" fmla="*/ 572317 w 653381"/>
              <a:gd name="connsiteY5" fmla="*/ 300120 h 436022"/>
              <a:gd name="connsiteX6" fmla="*/ 397511 w 653381"/>
              <a:gd name="connsiteY6" fmla="*/ 300120 h 436022"/>
              <a:gd name="connsiteX7" fmla="*/ 397862 w 653381"/>
              <a:gd name="connsiteY7" fmla="*/ 373034 h 436022"/>
              <a:gd name="connsiteX8" fmla="*/ 305140 w 653381"/>
              <a:gd name="connsiteY8" fmla="*/ 427039 h 436022"/>
              <a:gd name="connsiteX9" fmla="*/ 33218 w 653381"/>
              <a:gd name="connsiteY9" fmla="*/ 271065 h 436022"/>
              <a:gd name="connsiteX10" fmla="*/ 33021 w 653381"/>
              <a:gd name="connsiteY10" fmla="*/ 163763 h 436022"/>
              <a:gd name="connsiteX11" fmla="*/ 302805 w 653381"/>
              <a:gd name="connsiteY11" fmla="*/ 7703 h 436022"/>
              <a:gd name="connsiteX12" fmla="*/ 362469 w 653381"/>
              <a:gd name="connsiteY12" fmla="*/ 4241 h 436022"/>
            </a:gdLst>
            <a:rect l="l" t="t" r="r" b="b"/>
            <a:pathLst>
              <a:path w="653381" h="436022">
                <a:moveTo>
                  <a:pt x="362469" y="4241"/>
                </a:moveTo>
                <a:cubicBezTo>
                  <a:pt x="378628" y="10999"/>
                  <a:pt x="392701" y="27110"/>
                  <a:pt x="396364" y="61368"/>
                </a:cubicBezTo>
                <a:lnTo>
                  <a:pt x="396732" y="137992"/>
                </a:lnTo>
                <a:lnTo>
                  <a:pt x="572317" y="137992"/>
                </a:lnTo>
                <a:cubicBezTo>
                  <a:pt x="617087" y="137992"/>
                  <a:pt x="653381" y="174286"/>
                  <a:pt x="653381" y="219056"/>
                </a:cubicBezTo>
                <a:cubicBezTo>
                  <a:pt x="653381" y="263826"/>
                  <a:pt x="617087" y="300120"/>
                  <a:pt x="572317" y="300120"/>
                </a:cubicBezTo>
                <a:lnTo>
                  <a:pt x="397511" y="300120"/>
                </a:lnTo>
                <a:lnTo>
                  <a:pt x="397862" y="373034"/>
                </a:lnTo>
                <a:cubicBezTo>
                  <a:pt x="397862" y="373034"/>
                  <a:pt x="389002" y="464424"/>
                  <a:pt x="305140" y="427039"/>
                </a:cubicBezTo>
                <a:lnTo>
                  <a:pt x="33218" y="271065"/>
                </a:lnTo>
                <a:cubicBezTo>
                  <a:pt x="33218" y="271065"/>
                  <a:pt x="-41392" y="217550"/>
                  <a:pt x="33021" y="163763"/>
                </a:cubicBezTo>
                <a:lnTo>
                  <a:pt x="302805" y="7703"/>
                </a:lnTo>
                <a:cubicBezTo>
                  <a:pt x="302805" y="7703"/>
                  <a:pt x="335536" y="-7020"/>
                  <a:pt x="362469" y="4241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/>
          <p:cNvPicPr>
            <a:picLocks noChangeAspect="1"/>
          </p:cNvPicPr>
          <p:nvPr/>
        </p:nvPicPr>
        <p:blipFill>
          <a:blip r:embed="rId2">
            <a:alphaModFix amt="85000"/>
          </a:blip>
          <a:srcRect l="552" t="376" r="552" b="376"/>
          <a:stretch>
            <a:fillRect/>
          </a:stretch>
        </p:blipFill>
        <p:spPr>
          <a:xfrm rot="0" flipH="0" flipV="0">
            <a:off x="0" y="0"/>
            <a:ext cx="12192000" cy="6858001"/>
          </a:xfrm>
          <a:custGeom>
            <a:avLst/>
            <a:gdLst>
              <a:gd name="connsiteX0" fmla="*/ 0 w 12192000"/>
              <a:gd name="connsiteY0" fmla="*/ 0 h 6858001"/>
              <a:gd name="connsiteX1" fmla="*/ 12192000 w 12192000"/>
              <a:gd name="connsiteY1" fmla="*/ 0 h 6858001"/>
              <a:gd name="connsiteX2" fmla="*/ 12192000 w 12192000"/>
              <a:gd name="connsiteY2" fmla="*/ 6858001 h 6858001"/>
              <a:gd name="connsiteX3" fmla="*/ 0 w 12192000"/>
              <a:gd name="connsiteY3" fmla="*/ 6858001 h 6858001"/>
            </a:gdLst>
            <a:rect l="l" t="t" r="r" b="b"/>
            <a:pathLst>
              <a:path w="12192000" h="6858001">
                <a:moveTo>
                  <a:pt x="0" y="0"/>
                </a:moveTo>
                <a:lnTo>
                  <a:pt x="12192000" y="0"/>
                </a:lnTo>
                <a:lnTo>
                  <a:pt x="12192000" y="6858001"/>
                </a:lnTo>
                <a:lnTo>
                  <a:pt x="0" y="6858001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 rot="0" flipH="0" flipV="0">
            <a:off x="2782731" y="5782781"/>
            <a:ext cx="8672669" cy="54844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10480669" y="5095870"/>
            <a:ext cx="2076462" cy="2076462"/>
          </a:xfrm>
          <a:prstGeom prst="flowChartConnector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660400" y="1130300"/>
            <a:ext cx="10858500" cy="5003801"/>
          </a:xfrm>
          <a:prstGeom prst="roundRect">
            <a:avLst>
              <a:gd name="adj" fmla="val 9747"/>
            </a:avLst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10283825" y="708107"/>
            <a:ext cx="1228797" cy="152590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11315699" y="2366047"/>
            <a:ext cx="408149" cy="408149"/>
          </a:xfrm>
          <a:prstGeom prst="flowChartConnector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1" flipV="0">
            <a:off x="1784963" y="441656"/>
            <a:ext cx="2121194" cy="126752"/>
          </a:xfrm>
          <a:prstGeom prst="rect">
            <a:avLst/>
          </a:prstGeom>
          <a:solidFill>
            <a:schemeClr val="tx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1" flipV="0">
            <a:off x="1907911" y="1"/>
            <a:ext cx="919425" cy="6858000"/>
          </a:xfrm>
          <a:prstGeom prst="rect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643180" flipH="1" flipV="0">
            <a:off x="3672259" y="2094091"/>
            <a:ext cx="1056408" cy="1056408"/>
          </a:xfrm>
          <a:prstGeom prst="chord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1" flipV="0">
            <a:off x="1784963" y="780523"/>
            <a:ext cx="2121194" cy="126752"/>
          </a:xfrm>
          <a:prstGeom prst="rect">
            <a:avLst/>
          </a:prstGeom>
          <a:solidFill>
            <a:schemeClr val="tx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1" flipV="0">
            <a:off x="2431514" y="2831069"/>
            <a:ext cx="2379559" cy="2379559"/>
          </a:xfrm>
          <a:prstGeom prst="teardrop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1" flipV="0">
            <a:off x="1784963" y="3157475"/>
            <a:ext cx="2121194" cy="531165"/>
          </a:xfrm>
          <a:prstGeom prst="rect">
            <a:avLst/>
          </a:prstGeom>
          <a:solidFill>
            <a:schemeClr val="tx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1" flipV="0">
            <a:off x="0" y="1"/>
            <a:ext cx="1635014" cy="6858000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0" flipH="1" flipV="0">
            <a:off x="551924" y="3157475"/>
            <a:ext cx="531165" cy="531165"/>
          </a:xfrm>
          <a:prstGeom prst="flowChartConnector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0" flipH="1" flipV="0">
            <a:off x="89656" y="0"/>
            <a:ext cx="1455702" cy="6858000"/>
          </a:xfrm>
          <a:prstGeom prst="flowChartConnector">
            <a:avLst/>
          </a:prstGeom>
          <a:noFill/>
          <a:ln w="15875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0" flipH="1" flipV="0">
            <a:off x="1635014" y="0"/>
            <a:ext cx="294304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0" flipH="0" flipV="0">
            <a:off x="5541565" y="526776"/>
            <a:ext cx="1832739" cy="280011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72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Sans R"/>
                <a:ea typeface="OPPOSans R"/>
                <a:cs typeface="OPPOSans R"/>
              </a:rPr>
              <a:t>07</a:t>
            </a: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rot="0" flipH="0" flipV="0">
            <a:off x="5541565" y="3556959"/>
            <a:ext cx="5621735" cy="222582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40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项目经历</a:t>
            </a:r>
            <a:endParaRPr kumimoji="1" lang="zh-CN" altLang="en-US"/>
          </a:p>
        </p:txBody>
      </p:sp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0" y="0"/>
            <a:ext cx="12192000" cy="6858000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0" flipV="0">
            <a:off x="6352322" y="1261093"/>
            <a:ext cx="23400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0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0563C1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03.</a:t>
            </a: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6262322" y="1801779"/>
            <a:ext cx="2520000" cy="72000"/>
          </a:xfrm>
          <a:prstGeom prst="rect">
            <a:avLst/>
          </a:prstGeom>
          <a:solidFill>
            <a:schemeClr val="accent1"/>
          </a:solidFill>
          <a:ln w="12700" cap="rnd">
            <a:noFill/>
            <a:round/>
            <a:headEnd/>
            <a:tailEnd/>
          </a:ln>
          <a:effectLst>
            <a:outerShdw dist="127000" blurRad="254000" dir="5400000" sx="100000" sy="100000" kx="0" ky="0" algn="ctr" rotWithShape="0">
              <a:schemeClr val="accent1">
                <a:lumMod val="75000"/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647032" y="1261093"/>
            <a:ext cx="23400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0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0563C1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01.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557032" y="1801779"/>
            <a:ext cx="2520000" cy="72000"/>
          </a:xfrm>
          <a:prstGeom prst="rect">
            <a:avLst/>
          </a:prstGeom>
          <a:solidFill>
            <a:schemeClr val="accent1"/>
          </a:solidFill>
          <a:ln w="12700" cap="rnd">
            <a:noFill/>
            <a:round/>
            <a:headEnd/>
            <a:tailEnd/>
          </a:ln>
          <a:effectLst>
            <a:outerShdw dist="127000" blurRad="254000" dir="5400000" sx="100000" sy="100000" kx="0" ky="0" algn="ctr" rotWithShape="0">
              <a:schemeClr val="accent1">
                <a:lumMod val="75000"/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3499677" y="1261093"/>
            <a:ext cx="23400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0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0563C1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02.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3409677" y="1801779"/>
            <a:ext cx="2520000" cy="72000"/>
          </a:xfrm>
          <a:prstGeom prst="rect">
            <a:avLst/>
          </a:prstGeom>
          <a:solidFill>
            <a:schemeClr val="accent1"/>
          </a:solidFill>
          <a:ln w="12700" cap="rnd">
            <a:noFill/>
            <a:round/>
            <a:headEnd/>
            <a:tailEnd/>
          </a:ln>
          <a:effectLst>
            <a:outerShdw dist="127000" blurRad="254000" dir="5400000" sx="100000" sy="100000" kx="0" ky="0" algn="ctr" rotWithShape="0">
              <a:schemeClr val="accent1">
                <a:lumMod val="75000"/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9204968" y="1261093"/>
            <a:ext cx="23400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0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0563C1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04.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9114968" y="1801779"/>
            <a:ext cx="2520000" cy="72000"/>
          </a:xfrm>
          <a:prstGeom prst="rect">
            <a:avLst/>
          </a:prstGeom>
          <a:solidFill>
            <a:schemeClr val="accent1"/>
          </a:solidFill>
          <a:ln w="12700" cap="rnd">
            <a:noFill/>
            <a:round/>
            <a:headEnd/>
            <a:tailEnd/>
          </a:ln>
          <a:effectLst>
            <a:outerShdw dist="127000" blurRad="254000" dir="5400000" sx="100000" sy="100000" kx="0" ky="0" algn="ctr" rotWithShape="0">
              <a:schemeClr val="accent1">
                <a:lumMod val="75000"/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6352322" y="3739809"/>
            <a:ext cx="23400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0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0563C1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07.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0" flipV="0">
            <a:off x="6262322" y="4280495"/>
            <a:ext cx="2520000" cy="72000"/>
          </a:xfrm>
          <a:prstGeom prst="rect">
            <a:avLst/>
          </a:prstGeom>
          <a:solidFill>
            <a:schemeClr val="accent1"/>
          </a:solidFill>
          <a:ln w="12700" cap="rnd">
            <a:noFill/>
            <a:round/>
            <a:headEnd/>
            <a:tailEnd/>
          </a:ln>
          <a:effectLst>
            <a:outerShdw dist="127000" blurRad="254000" dir="5400000" sx="100000" sy="100000" kx="0" ky="0" algn="ctr" rotWithShape="0">
              <a:schemeClr val="accent1">
                <a:lumMod val="75000"/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0" flipV="0">
            <a:off x="647032" y="3739809"/>
            <a:ext cx="23400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0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0563C1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05.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0" flipV="0">
            <a:off x="557032" y="4280495"/>
            <a:ext cx="2520000" cy="72000"/>
          </a:xfrm>
          <a:prstGeom prst="rect">
            <a:avLst/>
          </a:prstGeom>
          <a:solidFill>
            <a:schemeClr val="accent1"/>
          </a:solidFill>
          <a:ln w="12700" cap="rnd">
            <a:noFill/>
            <a:round/>
            <a:headEnd/>
            <a:tailEnd/>
          </a:ln>
          <a:effectLst>
            <a:outerShdw dist="127000" blurRad="254000" dir="5400000" sx="100000" sy="100000" kx="0" ky="0" algn="ctr" rotWithShape="0">
              <a:schemeClr val="accent1">
                <a:lumMod val="75000"/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0" flipH="0" flipV="0">
            <a:off x="3499677" y="3739809"/>
            <a:ext cx="23400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0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0563C1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06.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0" flipH="0" flipV="0">
            <a:off x="3409677" y="4280495"/>
            <a:ext cx="2520000" cy="72000"/>
          </a:xfrm>
          <a:prstGeom prst="rect">
            <a:avLst/>
          </a:prstGeom>
          <a:solidFill>
            <a:schemeClr val="accent1"/>
          </a:solidFill>
          <a:ln w="12700" cap="rnd">
            <a:noFill/>
            <a:round/>
            <a:headEnd/>
            <a:tailEnd/>
          </a:ln>
          <a:effectLst>
            <a:outerShdw dist="127000" blurRad="254000" dir="5400000" sx="100000" sy="100000" kx="0" ky="0" algn="ctr" rotWithShape="0">
              <a:schemeClr val="accent1">
                <a:lumMod val="75000"/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0" flipH="0" flipV="0">
            <a:off x="9204968" y="3739809"/>
            <a:ext cx="23400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0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0563C1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08.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0" flipH="0" flipV="0">
            <a:off x="9114968" y="4280495"/>
            <a:ext cx="2520000" cy="72000"/>
          </a:xfrm>
          <a:prstGeom prst="rect">
            <a:avLst/>
          </a:prstGeom>
          <a:solidFill>
            <a:schemeClr val="accent1"/>
          </a:solidFill>
          <a:ln w="12700" cap="rnd">
            <a:noFill/>
            <a:round/>
            <a:headEnd/>
            <a:tailEnd/>
          </a:ln>
          <a:effectLst>
            <a:outerShdw dist="127000" blurRad="254000" dir="5400000" sx="100000" sy="100000" kx="0" ky="0" algn="ctr" rotWithShape="0">
              <a:schemeClr val="accent1">
                <a:lumMod val="75000"/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rot="0" flipH="0" flipV="0">
            <a:off x="647032" y="2006033"/>
            <a:ext cx="2340000" cy="151855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时间：2022.06- 2023.03</a:t>
            </a: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 rot="0" flipH="0" flipV="0">
            <a:off x="647032" y="4484750"/>
            <a:ext cx="2340000" cy="151855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设计类滚筒拨片调整转向机构，实现精确控制，提高小车适应能力。</a:t>
            </a: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 rot="0" flipH="0" flipV="0">
            <a:off x="3499677" y="2006033"/>
            <a:ext cx="2340000" cy="151855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内容：</a:t>
            </a: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 rot="0" flipH="0" flipV="0">
            <a:off x="3499677" y="4484750"/>
            <a:ext cx="2340000" cy="151855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实现小车的自动控制方向功能，提升自主性和准确性。</a:t>
            </a: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 rot="0" flipH="0" flipV="0">
            <a:off x="6352322" y="2006033"/>
            <a:ext cx="2340000" cy="151855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设计一款创新的重型可调生物质能新能源小车，模拟长征轨迹，利用酒精燃烧产生的热能转化为电能驱动小车。</a:t>
            </a: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 rot="0" flipH="0" flipV="0">
            <a:off x="6352322" y="4484750"/>
            <a:ext cx="2340000" cy="151855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优化小车结构设计，确保性能稳定性和可靠性。</a:t>
            </a: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 rot="0" flipH="0" flipV="0">
            <a:off x="9204968" y="2006033"/>
            <a:ext cx="2340000" cy="151855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主导小车结构设计，包括齿轮箱传动链、微调转向锥齿轮等关键部件。</a:t>
            </a: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 rot="0" flipH="0" flipV="0">
            <a:off x="9204968" y="4484750"/>
            <a:ext cx="2340000" cy="151855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与团队合作，确保结构设计与电路设计的良好衔接。</a:t>
            </a:r>
            <a:endParaRPr kumimoji="1" lang="zh-CN" altLang="en-US"/>
          </a:p>
        </p:txBody>
      </p:sp>
      <p:sp>
        <p:nvSpPr>
          <p:cNvPr id="27" name="标题 1"/>
          <p:cNvSpPr txBox="1"/>
          <p:nvPr/>
        </p:nvSpPr>
        <p:spPr>
          <a:xfrm rot="0" flipH="0" flipV="0">
            <a:off x="787215" y="385281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一种重型可调生物质能的新能源小车</a:t>
            </a:r>
            <a:endParaRPr kumimoji="1" lang="zh-CN" altLang="en-US"/>
          </a:p>
        </p:txBody>
      </p:sp>
      <p:sp>
        <p:nvSpPr>
          <p:cNvPr id="28" name="标题 1"/>
          <p:cNvSpPr txBox="1"/>
          <p:nvPr/>
        </p:nvSpPr>
        <p:spPr>
          <a:xfrm rot="5400000" flipH="0" flipV="0">
            <a:off x="4927488" y="-3337448"/>
            <a:ext cx="99060" cy="863323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bg1"/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9" name="标题 1"/>
          <p:cNvSpPr txBox="1"/>
          <p:nvPr/>
        </p:nvSpPr>
        <p:spPr>
          <a:xfrm rot="19381400" flipH="1" flipV="0">
            <a:off x="78135" y="464640"/>
            <a:ext cx="653381" cy="436022"/>
          </a:xfrm>
          <a:custGeom>
            <a:avLst/>
            <a:gdLst>
              <a:gd name="connsiteX0" fmla="*/ 362469 w 653381"/>
              <a:gd name="connsiteY0" fmla="*/ 4241 h 436022"/>
              <a:gd name="connsiteX1" fmla="*/ 396364 w 653381"/>
              <a:gd name="connsiteY1" fmla="*/ 61368 h 436022"/>
              <a:gd name="connsiteX2" fmla="*/ 396732 w 653381"/>
              <a:gd name="connsiteY2" fmla="*/ 137992 h 436022"/>
              <a:gd name="connsiteX3" fmla="*/ 572317 w 653381"/>
              <a:gd name="connsiteY3" fmla="*/ 137992 h 436022"/>
              <a:gd name="connsiteX4" fmla="*/ 653381 w 653381"/>
              <a:gd name="connsiteY4" fmla="*/ 219056 h 436022"/>
              <a:gd name="connsiteX5" fmla="*/ 572317 w 653381"/>
              <a:gd name="connsiteY5" fmla="*/ 300120 h 436022"/>
              <a:gd name="connsiteX6" fmla="*/ 397511 w 653381"/>
              <a:gd name="connsiteY6" fmla="*/ 300120 h 436022"/>
              <a:gd name="connsiteX7" fmla="*/ 397862 w 653381"/>
              <a:gd name="connsiteY7" fmla="*/ 373034 h 436022"/>
              <a:gd name="connsiteX8" fmla="*/ 305140 w 653381"/>
              <a:gd name="connsiteY8" fmla="*/ 427039 h 436022"/>
              <a:gd name="connsiteX9" fmla="*/ 33218 w 653381"/>
              <a:gd name="connsiteY9" fmla="*/ 271065 h 436022"/>
              <a:gd name="connsiteX10" fmla="*/ 33021 w 653381"/>
              <a:gd name="connsiteY10" fmla="*/ 163763 h 436022"/>
              <a:gd name="connsiteX11" fmla="*/ 302805 w 653381"/>
              <a:gd name="connsiteY11" fmla="*/ 7703 h 436022"/>
              <a:gd name="connsiteX12" fmla="*/ 362469 w 653381"/>
              <a:gd name="connsiteY12" fmla="*/ 4241 h 436022"/>
            </a:gdLst>
            <a:rect l="l" t="t" r="r" b="b"/>
            <a:pathLst>
              <a:path w="653381" h="436022">
                <a:moveTo>
                  <a:pt x="362469" y="4241"/>
                </a:moveTo>
                <a:cubicBezTo>
                  <a:pt x="378628" y="10999"/>
                  <a:pt x="392701" y="27110"/>
                  <a:pt x="396364" y="61368"/>
                </a:cubicBezTo>
                <a:lnTo>
                  <a:pt x="396732" y="137992"/>
                </a:lnTo>
                <a:lnTo>
                  <a:pt x="572317" y="137992"/>
                </a:lnTo>
                <a:cubicBezTo>
                  <a:pt x="617087" y="137992"/>
                  <a:pt x="653381" y="174286"/>
                  <a:pt x="653381" y="219056"/>
                </a:cubicBezTo>
                <a:cubicBezTo>
                  <a:pt x="653381" y="263826"/>
                  <a:pt x="617087" y="300120"/>
                  <a:pt x="572317" y="300120"/>
                </a:cubicBezTo>
                <a:lnTo>
                  <a:pt x="397511" y="300120"/>
                </a:lnTo>
                <a:lnTo>
                  <a:pt x="397862" y="373034"/>
                </a:lnTo>
                <a:cubicBezTo>
                  <a:pt x="397862" y="373034"/>
                  <a:pt x="389002" y="464424"/>
                  <a:pt x="305140" y="427039"/>
                </a:cubicBezTo>
                <a:lnTo>
                  <a:pt x="33218" y="271065"/>
                </a:lnTo>
                <a:cubicBezTo>
                  <a:pt x="33218" y="271065"/>
                  <a:pt x="-41392" y="217550"/>
                  <a:pt x="33021" y="163763"/>
                </a:cubicBezTo>
                <a:lnTo>
                  <a:pt x="302805" y="7703"/>
                </a:lnTo>
                <a:cubicBezTo>
                  <a:pt x="302805" y="7703"/>
                  <a:pt x="335536" y="-7020"/>
                  <a:pt x="362469" y="4241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0" y="0"/>
            <a:ext cx="12192000" cy="6858000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0" flipV="0">
            <a:off x="9402899" y="2266615"/>
            <a:ext cx="1363785" cy="116773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r">
              <a:lnSpc>
                <a:spcPct val="150000"/>
              </a:lnSpc>
            </a:pPr>
            <a:r>
              <a:rPr kumimoji="1" lang="en-US" altLang="zh-CN" sz="7200">
                <a:ln w="12700">
                  <a:noFill/>
                </a:ln>
                <a:solidFill>
                  <a:srgbClr val="F2F2F2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01</a:t>
            </a: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5400000" flipH="0" flipV="0">
            <a:off x="1222116" y="2740711"/>
            <a:ext cx="1804736" cy="1376579"/>
          </a:xfrm>
          <a:custGeom>
            <a:avLst/>
            <a:gdLst>
              <a:gd name="connsiteX0" fmla="*/ 0 w 1804736"/>
              <a:gd name="connsiteY0" fmla="*/ 807084 h 1376579"/>
              <a:gd name="connsiteX1" fmla="*/ 569495 w 1804736"/>
              <a:gd name="connsiteY1" fmla="*/ 237589 h 1376579"/>
              <a:gd name="connsiteX2" fmla="*/ 764567 w 1804736"/>
              <a:gd name="connsiteY2" fmla="*/ 237589 h 1376579"/>
              <a:gd name="connsiteX3" fmla="*/ 902369 w 1804736"/>
              <a:gd name="connsiteY3" fmla="*/ 0 h 1376579"/>
              <a:gd name="connsiteX4" fmla="*/ 1040170 w 1804736"/>
              <a:gd name="connsiteY4" fmla="*/ 237589 h 1376579"/>
              <a:gd name="connsiteX5" fmla="*/ 1235241 w 1804736"/>
              <a:gd name="connsiteY5" fmla="*/ 237589 h 1376579"/>
              <a:gd name="connsiteX6" fmla="*/ 1804736 w 1804736"/>
              <a:gd name="connsiteY6" fmla="*/ 807084 h 1376579"/>
              <a:gd name="connsiteX7" fmla="*/ 1235241 w 1804736"/>
              <a:gd name="connsiteY7" fmla="*/ 1376579 h 1376579"/>
              <a:gd name="connsiteX8" fmla="*/ 569495 w 1804736"/>
              <a:gd name="connsiteY8" fmla="*/ 1376579 h 1376579"/>
              <a:gd name="connsiteX9" fmla="*/ 0 w 1804736"/>
              <a:gd name="connsiteY9" fmla="*/ 807084 h 1376579"/>
            </a:gdLst>
            <a:rect l="l" t="t" r="r" b="b"/>
            <a:pathLst>
              <a:path w="1804736" h="1376579">
                <a:moveTo>
                  <a:pt x="0" y="807084"/>
                </a:moveTo>
                <a:cubicBezTo>
                  <a:pt x="0" y="492561"/>
                  <a:pt x="254972" y="237589"/>
                  <a:pt x="569495" y="237589"/>
                </a:cubicBezTo>
                <a:lnTo>
                  <a:pt x="764567" y="237589"/>
                </a:lnTo>
                <a:lnTo>
                  <a:pt x="902369" y="0"/>
                </a:lnTo>
                <a:lnTo>
                  <a:pt x="1040170" y="237589"/>
                </a:lnTo>
                <a:lnTo>
                  <a:pt x="1235241" y="237589"/>
                </a:lnTo>
                <a:cubicBezTo>
                  <a:pt x="1549764" y="237589"/>
                  <a:pt x="1804736" y="492561"/>
                  <a:pt x="1804736" y="807084"/>
                </a:cubicBezTo>
                <a:cubicBezTo>
                  <a:pt x="1804736" y="1121607"/>
                  <a:pt x="1549764" y="1376579"/>
                  <a:pt x="1235241" y="1376579"/>
                </a:cubicBezTo>
                <a:lnTo>
                  <a:pt x="569495" y="1376579"/>
                </a:lnTo>
                <a:cubicBezTo>
                  <a:pt x="254972" y="1376579"/>
                  <a:pt x="0" y="1121607"/>
                  <a:pt x="0" y="807084"/>
                </a:cubicBezTo>
                <a:close/>
              </a:path>
            </a:pathLst>
          </a:custGeom>
          <a:solidFill>
            <a:schemeClr val="accent1"/>
          </a:solidFill>
          <a:ln w="12700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1777920" y="3181299"/>
            <a:ext cx="476422" cy="495400"/>
          </a:xfrm>
          <a:custGeom>
            <a:avLst/>
            <a:gdLst>
              <a:gd name="connsiteX0" fmla="*/ 337768 w 1372282"/>
              <a:gd name="connsiteY0" fmla="*/ 1315328 h 1426949"/>
              <a:gd name="connsiteX1" fmla="*/ 530173 w 1372282"/>
              <a:gd name="connsiteY1" fmla="*/ 1315328 h 1426949"/>
              <a:gd name="connsiteX2" fmla="*/ 842109 w 1372282"/>
              <a:gd name="connsiteY2" fmla="*/ 1315328 h 1426949"/>
              <a:gd name="connsiteX3" fmla="*/ 1034514 w 1372282"/>
              <a:gd name="connsiteY3" fmla="*/ 1315328 h 1426949"/>
              <a:gd name="connsiteX4" fmla="*/ 1090325 w 1372282"/>
              <a:gd name="connsiteY4" fmla="*/ 1371139 h 1426949"/>
              <a:gd name="connsiteX5" fmla="*/ 1034514 w 1372282"/>
              <a:gd name="connsiteY5" fmla="*/ 1426949 h 1426949"/>
              <a:gd name="connsiteX6" fmla="*/ 842109 w 1372282"/>
              <a:gd name="connsiteY6" fmla="*/ 1426949 h 1426949"/>
              <a:gd name="connsiteX7" fmla="*/ 530173 w 1372282"/>
              <a:gd name="connsiteY7" fmla="*/ 1426949 h 1426949"/>
              <a:gd name="connsiteX8" fmla="*/ 337768 w 1372282"/>
              <a:gd name="connsiteY8" fmla="*/ 1426949 h 1426949"/>
              <a:gd name="connsiteX9" fmla="*/ 281957 w 1372282"/>
              <a:gd name="connsiteY9" fmla="*/ 1371139 h 1426949"/>
              <a:gd name="connsiteX10" fmla="*/ 337768 w 1372282"/>
              <a:gd name="connsiteY10" fmla="*/ 1315328 h 1426949"/>
              <a:gd name="connsiteX11" fmla="*/ 686154 w 1372282"/>
              <a:gd name="connsiteY11" fmla="*/ 111621 h 1426949"/>
              <a:gd name="connsiteX12" fmla="*/ 237624 w 1372282"/>
              <a:gd name="connsiteY12" fmla="*/ 560152 h 1426949"/>
              <a:gd name="connsiteX13" fmla="*/ 237624 w 1372282"/>
              <a:gd name="connsiteY13" fmla="*/ 985614 h 1426949"/>
              <a:gd name="connsiteX14" fmla="*/ 229252 w 1372282"/>
              <a:gd name="connsiteY14" fmla="*/ 1014822 h 1426949"/>
              <a:gd name="connsiteX15" fmla="*/ 155768 w 1372282"/>
              <a:gd name="connsiteY15" fmla="*/ 1134814 h 1426949"/>
              <a:gd name="connsiteX16" fmla="*/ 1214680 w 1372282"/>
              <a:gd name="connsiteY16" fmla="*/ 1134814 h 1426949"/>
              <a:gd name="connsiteX17" fmla="*/ 1143429 w 1372282"/>
              <a:gd name="connsiteY17" fmla="*/ 1023565 h 1426949"/>
              <a:gd name="connsiteX18" fmla="*/ 1134685 w 1372282"/>
              <a:gd name="connsiteY18" fmla="*/ 993428 h 1426949"/>
              <a:gd name="connsiteX19" fmla="*/ 1134685 w 1372282"/>
              <a:gd name="connsiteY19" fmla="*/ 560152 h 1426949"/>
              <a:gd name="connsiteX20" fmla="*/ 686154 w 1372282"/>
              <a:gd name="connsiteY20" fmla="*/ 111621 h 1426949"/>
              <a:gd name="connsiteX21" fmla="*/ 686154 w 1372282"/>
              <a:gd name="connsiteY21" fmla="*/ 0 h 1426949"/>
              <a:gd name="connsiteX22" fmla="*/ 903815 w 1372282"/>
              <a:gd name="connsiteY22" fmla="*/ 44276 h 1426949"/>
              <a:gd name="connsiteX23" fmla="*/ 1081851 w 1372282"/>
              <a:gd name="connsiteY23" fmla="*/ 164455 h 1426949"/>
              <a:gd name="connsiteX24" fmla="*/ 1202030 w 1372282"/>
              <a:gd name="connsiteY24" fmla="*/ 342491 h 1426949"/>
              <a:gd name="connsiteX25" fmla="*/ 1246306 w 1372282"/>
              <a:gd name="connsiteY25" fmla="*/ 560152 h 1426949"/>
              <a:gd name="connsiteX26" fmla="*/ 1246306 w 1372282"/>
              <a:gd name="connsiteY26" fmla="*/ 977243 h 1426949"/>
              <a:gd name="connsiteX27" fmla="*/ 1363508 w 1372282"/>
              <a:gd name="connsiteY27" fmla="*/ 1160487 h 1426949"/>
              <a:gd name="connsiteX28" fmla="*/ 1365369 w 1372282"/>
              <a:gd name="connsiteY28" fmla="*/ 1217414 h 1426949"/>
              <a:gd name="connsiteX29" fmla="*/ 1316628 w 1372282"/>
              <a:gd name="connsiteY29" fmla="*/ 1246436 h 1426949"/>
              <a:gd name="connsiteX30" fmla="*/ 55867 w 1372282"/>
              <a:gd name="connsiteY30" fmla="*/ 1246436 h 1426949"/>
              <a:gd name="connsiteX31" fmla="*/ 7126 w 1372282"/>
              <a:gd name="connsiteY31" fmla="*/ 1217786 h 1426949"/>
              <a:gd name="connsiteX32" fmla="*/ 8242 w 1372282"/>
              <a:gd name="connsiteY32" fmla="*/ 1161232 h 1426949"/>
              <a:gd name="connsiteX33" fmla="*/ 126002 w 1372282"/>
              <a:gd name="connsiteY33" fmla="*/ 969801 h 1426949"/>
              <a:gd name="connsiteX34" fmla="*/ 126002 w 1372282"/>
              <a:gd name="connsiteY34" fmla="*/ 560152 h 1426949"/>
              <a:gd name="connsiteX35" fmla="*/ 170279 w 1372282"/>
              <a:gd name="connsiteY35" fmla="*/ 342491 h 1426949"/>
              <a:gd name="connsiteX36" fmla="*/ 290458 w 1372282"/>
              <a:gd name="connsiteY36" fmla="*/ 164455 h 1426949"/>
              <a:gd name="connsiteX37" fmla="*/ 468493 w 1372282"/>
              <a:gd name="connsiteY37" fmla="*/ 44276 h 1426949"/>
              <a:gd name="connsiteX38" fmla="*/ 686154 w 1372282"/>
              <a:gd name="connsiteY38" fmla="*/ 0 h 1426949"/>
            </a:gdLst>
            <a:rect l="l" t="t" r="r" b="b"/>
            <a:pathLst>
              <a:path w="1372282" h="1426949">
                <a:moveTo>
                  <a:pt x="337768" y="1315328"/>
                </a:moveTo>
                <a:lnTo>
                  <a:pt x="530173" y="1315328"/>
                </a:lnTo>
                <a:lnTo>
                  <a:pt x="842109" y="1315328"/>
                </a:lnTo>
                <a:lnTo>
                  <a:pt x="1034514" y="1315328"/>
                </a:lnTo>
                <a:cubicBezTo>
                  <a:pt x="1065396" y="1315328"/>
                  <a:pt x="1090325" y="1340257"/>
                  <a:pt x="1090325" y="1371139"/>
                </a:cubicBezTo>
                <a:cubicBezTo>
                  <a:pt x="1090325" y="1402021"/>
                  <a:pt x="1065210" y="1426949"/>
                  <a:pt x="1034514" y="1426949"/>
                </a:cubicBezTo>
                <a:lnTo>
                  <a:pt x="842109" y="1426949"/>
                </a:lnTo>
                <a:lnTo>
                  <a:pt x="530173" y="1426949"/>
                </a:lnTo>
                <a:lnTo>
                  <a:pt x="337768" y="1426949"/>
                </a:lnTo>
                <a:cubicBezTo>
                  <a:pt x="306886" y="1426949"/>
                  <a:pt x="281957" y="1402021"/>
                  <a:pt x="281957" y="1371139"/>
                </a:cubicBezTo>
                <a:cubicBezTo>
                  <a:pt x="281957" y="1340257"/>
                  <a:pt x="306886" y="1315328"/>
                  <a:pt x="337768" y="1315328"/>
                </a:cubicBezTo>
                <a:close/>
                <a:moveTo>
                  <a:pt x="686154" y="111621"/>
                </a:moveTo>
                <a:cubicBezTo>
                  <a:pt x="438914" y="111621"/>
                  <a:pt x="237624" y="312725"/>
                  <a:pt x="237624" y="560152"/>
                </a:cubicBezTo>
                <a:lnTo>
                  <a:pt x="237624" y="985614"/>
                </a:lnTo>
                <a:cubicBezTo>
                  <a:pt x="237624" y="996032"/>
                  <a:pt x="234833" y="1006078"/>
                  <a:pt x="229252" y="1014822"/>
                </a:cubicBezTo>
                <a:lnTo>
                  <a:pt x="155768" y="1134814"/>
                </a:lnTo>
                <a:lnTo>
                  <a:pt x="1214680" y="1134814"/>
                </a:lnTo>
                <a:lnTo>
                  <a:pt x="1143429" y="1023565"/>
                </a:lnTo>
                <a:cubicBezTo>
                  <a:pt x="1137662" y="1014636"/>
                  <a:pt x="1134685" y="1004218"/>
                  <a:pt x="1134685" y="993428"/>
                </a:cubicBezTo>
                <a:lnTo>
                  <a:pt x="1134685" y="560152"/>
                </a:lnTo>
                <a:cubicBezTo>
                  <a:pt x="1134685" y="312911"/>
                  <a:pt x="933581" y="111621"/>
                  <a:pt x="686154" y="111621"/>
                </a:cubicBezTo>
                <a:close/>
                <a:moveTo>
                  <a:pt x="686154" y="0"/>
                </a:moveTo>
                <a:cubicBezTo>
                  <a:pt x="761499" y="0"/>
                  <a:pt x="834610" y="14883"/>
                  <a:pt x="903815" y="44276"/>
                </a:cubicBezTo>
                <a:cubicBezTo>
                  <a:pt x="970416" y="72554"/>
                  <a:pt x="1030319" y="113109"/>
                  <a:pt x="1081851" y="164455"/>
                </a:cubicBezTo>
                <a:cubicBezTo>
                  <a:pt x="1133383" y="215987"/>
                  <a:pt x="1173753" y="275890"/>
                  <a:pt x="1202030" y="342491"/>
                </a:cubicBezTo>
                <a:cubicBezTo>
                  <a:pt x="1231423" y="411510"/>
                  <a:pt x="1246306" y="484808"/>
                  <a:pt x="1246306" y="560152"/>
                </a:cubicBezTo>
                <a:lnTo>
                  <a:pt x="1246306" y="977243"/>
                </a:lnTo>
                <a:lnTo>
                  <a:pt x="1363508" y="1160487"/>
                </a:lnTo>
                <a:cubicBezTo>
                  <a:pt x="1374484" y="1177603"/>
                  <a:pt x="1375229" y="1199555"/>
                  <a:pt x="1365369" y="1217414"/>
                </a:cubicBezTo>
                <a:cubicBezTo>
                  <a:pt x="1355695" y="1235273"/>
                  <a:pt x="1336905" y="1246436"/>
                  <a:pt x="1316628" y="1246436"/>
                </a:cubicBezTo>
                <a:lnTo>
                  <a:pt x="55867" y="1246436"/>
                </a:lnTo>
                <a:cubicBezTo>
                  <a:pt x="35589" y="1246436"/>
                  <a:pt x="16986" y="1235460"/>
                  <a:pt x="7126" y="1217786"/>
                </a:cubicBezTo>
                <a:cubicBezTo>
                  <a:pt x="-2734" y="1200113"/>
                  <a:pt x="-2362" y="1178533"/>
                  <a:pt x="8242" y="1161232"/>
                </a:cubicBezTo>
                <a:lnTo>
                  <a:pt x="126002" y="969801"/>
                </a:lnTo>
                <a:lnTo>
                  <a:pt x="126002" y="560152"/>
                </a:lnTo>
                <a:cubicBezTo>
                  <a:pt x="126002" y="484808"/>
                  <a:pt x="140885" y="411696"/>
                  <a:pt x="170279" y="342491"/>
                </a:cubicBezTo>
                <a:cubicBezTo>
                  <a:pt x="198556" y="275890"/>
                  <a:pt x="239112" y="215987"/>
                  <a:pt x="290458" y="164455"/>
                </a:cubicBezTo>
                <a:cubicBezTo>
                  <a:pt x="341803" y="112923"/>
                  <a:pt x="401893" y="72554"/>
                  <a:pt x="468493" y="44276"/>
                </a:cubicBezTo>
                <a:cubicBezTo>
                  <a:pt x="537512" y="14883"/>
                  <a:pt x="610810" y="0"/>
                  <a:pt x="686154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2963999" y="2622883"/>
            <a:ext cx="7802685" cy="161223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5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1436194" y="2462463"/>
            <a:ext cx="163954" cy="163954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787215" y="385281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姓名：肖琦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5400000" flipH="0" flipV="0">
            <a:off x="4927488" y="-3337448"/>
            <a:ext cx="99060" cy="863323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bg1"/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19381400" flipH="1" flipV="0">
            <a:off x="78135" y="464640"/>
            <a:ext cx="653381" cy="436022"/>
          </a:xfrm>
          <a:custGeom>
            <a:avLst/>
            <a:gdLst>
              <a:gd name="connsiteX0" fmla="*/ 362469 w 653381"/>
              <a:gd name="connsiteY0" fmla="*/ 4241 h 436022"/>
              <a:gd name="connsiteX1" fmla="*/ 396364 w 653381"/>
              <a:gd name="connsiteY1" fmla="*/ 61368 h 436022"/>
              <a:gd name="connsiteX2" fmla="*/ 396732 w 653381"/>
              <a:gd name="connsiteY2" fmla="*/ 137992 h 436022"/>
              <a:gd name="connsiteX3" fmla="*/ 572317 w 653381"/>
              <a:gd name="connsiteY3" fmla="*/ 137992 h 436022"/>
              <a:gd name="connsiteX4" fmla="*/ 653381 w 653381"/>
              <a:gd name="connsiteY4" fmla="*/ 219056 h 436022"/>
              <a:gd name="connsiteX5" fmla="*/ 572317 w 653381"/>
              <a:gd name="connsiteY5" fmla="*/ 300120 h 436022"/>
              <a:gd name="connsiteX6" fmla="*/ 397511 w 653381"/>
              <a:gd name="connsiteY6" fmla="*/ 300120 h 436022"/>
              <a:gd name="connsiteX7" fmla="*/ 397862 w 653381"/>
              <a:gd name="connsiteY7" fmla="*/ 373034 h 436022"/>
              <a:gd name="connsiteX8" fmla="*/ 305140 w 653381"/>
              <a:gd name="connsiteY8" fmla="*/ 427039 h 436022"/>
              <a:gd name="connsiteX9" fmla="*/ 33218 w 653381"/>
              <a:gd name="connsiteY9" fmla="*/ 271065 h 436022"/>
              <a:gd name="connsiteX10" fmla="*/ 33021 w 653381"/>
              <a:gd name="connsiteY10" fmla="*/ 163763 h 436022"/>
              <a:gd name="connsiteX11" fmla="*/ 302805 w 653381"/>
              <a:gd name="connsiteY11" fmla="*/ 7703 h 436022"/>
              <a:gd name="connsiteX12" fmla="*/ 362469 w 653381"/>
              <a:gd name="connsiteY12" fmla="*/ 4241 h 436022"/>
            </a:gdLst>
            <a:rect l="l" t="t" r="r" b="b"/>
            <a:pathLst>
              <a:path w="653381" h="436022">
                <a:moveTo>
                  <a:pt x="362469" y="4241"/>
                </a:moveTo>
                <a:cubicBezTo>
                  <a:pt x="378628" y="10999"/>
                  <a:pt x="392701" y="27110"/>
                  <a:pt x="396364" y="61368"/>
                </a:cubicBezTo>
                <a:lnTo>
                  <a:pt x="396732" y="137992"/>
                </a:lnTo>
                <a:lnTo>
                  <a:pt x="572317" y="137992"/>
                </a:lnTo>
                <a:cubicBezTo>
                  <a:pt x="617087" y="137992"/>
                  <a:pt x="653381" y="174286"/>
                  <a:pt x="653381" y="219056"/>
                </a:cubicBezTo>
                <a:cubicBezTo>
                  <a:pt x="653381" y="263826"/>
                  <a:pt x="617087" y="300120"/>
                  <a:pt x="572317" y="300120"/>
                </a:cubicBezTo>
                <a:lnTo>
                  <a:pt x="397511" y="300120"/>
                </a:lnTo>
                <a:lnTo>
                  <a:pt x="397862" y="373034"/>
                </a:lnTo>
                <a:cubicBezTo>
                  <a:pt x="397862" y="373034"/>
                  <a:pt x="389002" y="464424"/>
                  <a:pt x="305140" y="427039"/>
                </a:cubicBezTo>
                <a:lnTo>
                  <a:pt x="33218" y="271065"/>
                </a:lnTo>
                <a:cubicBezTo>
                  <a:pt x="33218" y="271065"/>
                  <a:pt x="-41392" y="217550"/>
                  <a:pt x="33021" y="163763"/>
                </a:cubicBezTo>
                <a:lnTo>
                  <a:pt x="302805" y="7703"/>
                </a:lnTo>
                <a:cubicBezTo>
                  <a:pt x="302805" y="7703"/>
                  <a:pt x="335536" y="-7020"/>
                  <a:pt x="362469" y="4241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0" y="0"/>
            <a:ext cx="12192000" cy="6858000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3" name="标题 1"/>
          <p:cNvCxnSpPr/>
          <p:nvPr/>
        </p:nvCxnSpPr>
        <p:spPr>
          <a:xfrm rot="0" flipH="0" flipV="0">
            <a:off x="1769650" y="1730788"/>
            <a:ext cx="8640000" cy="0"/>
          </a:xfrm>
          <a:prstGeom prst="line">
            <a:avLst/>
          </a:prstGeom>
          <a:noFill/>
          <a:ln w="12700" cap="sq">
            <a:solidFill>
              <a:schemeClr val="accent1"/>
            </a:solidFill>
            <a:miter/>
          </a:ln>
        </p:spPr>
      </p:cxnSp>
      <p:sp>
        <p:nvSpPr>
          <p:cNvPr id="4" name="标题 1"/>
          <p:cNvSpPr txBox="1"/>
          <p:nvPr/>
        </p:nvSpPr>
        <p:spPr>
          <a:xfrm rot="0" flipH="0" flipV="0">
            <a:off x="1704472" y="1675754"/>
            <a:ext cx="108000" cy="108000"/>
          </a:xfrm>
          <a:prstGeom prst="ellipse">
            <a:avLst/>
          </a:prstGeom>
          <a:solidFill>
            <a:schemeClr val="bg1"/>
          </a:solidFill>
          <a:ln w="254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4591924" y="1675754"/>
            <a:ext cx="108000" cy="108000"/>
          </a:xfrm>
          <a:prstGeom prst="ellipse">
            <a:avLst/>
          </a:prstGeom>
          <a:solidFill>
            <a:schemeClr val="bg1"/>
          </a:solidFill>
          <a:ln w="254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7479376" y="1675754"/>
            <a:ext cx="108000" cy="108000"/>
          </a:xfrm>
          <a:prstGeom prst="ellipse">
            <a:avLst/>
          </a:prstGeom>
          <a:solidFill>
            <a:schemeClr val="bg1"/>
          </a:solidFill>
          <a:ln w="254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10366828" y="1675754"/>
            <a:ext cx="108000" cy="108000"/>
          </a:xfrm>
          <a:prstGeom prst="ellipse">
            <a:avLst/>
          </a:prstGeom>
          <a:solidFill>
            <a:schemeClr val="bg1"/>
          </a:solidFill>
          <a:ln w="254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8" name="标题 1"/>
          <p:cNvCxnSpPr/>
          <p:nvPr/>
        </p:nvCxnSpPr>
        <p:spPr>
          <a:xfrm rot="0" flipH="0" flipV="0">
            <a:off x="1769650" y="4159765"/>
            <a:ext cx="8640000" cy="0"/>
          </a:xfrm>
          <a:prstGeom prst="line">
            <a:avLst/>
          </a:prstGeom>
          <a:noFill/>
          <a:ln w="12700" cap="sq">
            <a:solidFill>
              <a:schemeClr val="accent3"/>
            </a:solidFill>
            <a:miter/>
          </a:ln>
        </p:spPr>
      </p:cxnSp>
      <p:sp>
        <p:nvSpPr>
          <p:cNvPr id="9" name="标题 1"/>
          <p:cNvSpPr txBox="1"/>
          <p:nvPr/>
        </p:nvSpPr>
        <p:spPr>
          <a:xfrm rot="0" flipH="0" flipV="0">
            <a:off x="1704472" y="4104731"/>
            <a:ext cx="108000" cy="108000"/>
          </a:xfrm>
          <a:prstGeom prst="ellipse">
            <a:avLst/>
          </a:prstGeom>
          <a:solidFill>
            <a:schemeClr val="bg1"/>
          </a:solidFill>
          <a:ln w="25400" cap="sq">
            <a:solidFill>
              <a:schemeClr val="accent3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4591924" y="4104731"/>
            <a:ext cx="108000" cy="108000"/>
          </a:xfrm>
          <a:prstGeom prst="ellipse">
            <a:avLst/>
          </a:prstGeom>
          <a:solidFill>
            <a:schemeClr val="bg1"/>
          </a:solidFill>
          <a:ln w="25400" cap="sq">
            <a:solidFill>
              <a:schemeClr val="accent3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7479376" y="4104731"/>
            <a:ext cx="108000" cy="108000"/>
          </a:xfrm>
          <a:prstGeom prst="ellipse">
            <a:avLst/>
          </a:prstGeom>
          <a:solidFill>
            <a:schemeClr val="bg1"/>
          </a:solidFill>
          <a:ln w="25400" cap="sq">
            <a:solidFill>
              <a:schemeClr val="accent3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0" flipV="0">
            <a:off x="10366828" y="4104731"/>
            <a:ext cx="108000" cy="108000"/>
          </a:xfrm>
          <a:prstGeom prst="ellipse">
            <a:avLst/>
          </a:prstGeom>
          <a:solidFill>
            <a:schemeClr val="bg1"/>
          </a:solidFill>
          <a:ln w="25400" cap="sq">
            <a:solidFill>
              <a:schemeClr val="accent3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0" flipV="0">
            <a:off x="498472" y="1889167"/>
            <a:ext cx="2520000" cy="176348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时间：2021.06- 2022.07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0" flipV="0">
            <a:off x="498472" y="4333162"/>
            <a:ext cx="2520000" cy="176348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业绩：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0" flipH="0" flipV="0">
            <a:off x="3385924" y="1889167"/>
            <a:ext cx="2520000" cy="176348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内容：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0" flipH="0" flipV="0">
            <a:off x="3385924" y="4333162"/>
            <a:ext cx="2520000" cy="176348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从零到有的研发过程，成功做出实物。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0" flipH="0" flipV="0">
            <a:off x="6273376" y="1889167"/>
            <a:ext cx="2520000" cy="176348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设计一款集水面藻类、垃圾清理和水草收割一体的机电一体化机械设备。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0" flipH="0" flipV="0">
            <a:off x="6273376" y="4333162"/>
            <a:ext cx="2520000" cy="176348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对于压缩方式的研发，获得专利认可。</a:t>
            </a: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rot="0" flipH="0" flipV="0">
            <a:off x="9160828" y="1889167"/>
            <a:ext cx="2520000" cy="176348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负责船体压缩机构的设计，采用正弦机构原理，提高压缩效率。</a:t>
            </a: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 rot="0" flipH="0" flipV="0">
            <a:off x="9160828" y="4333162"/>
            <a:ext cx="2520000" cy="176348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获得湖南省机械创新设计大赛二等奖。</a:t>
            </a: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 rot="0" flipH="0" flipV="0">
            <a:off x="1260472" y="1228767"/>
            <a:ext cx="996000" cy="34108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Sans B"/>
                <a:ea typeface="OPPOSans B"/>
                <a:cs typeface="OPPOSans B"/>
              </a:rPr>
              <a:t>01</a:t>
            </a: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 rot="0" flipH="0" flipV="0">
            <a:off x="4156072" y="1228767"/>
            <a:ext cx="996000" cy="34108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Sans B"/>
                <a:ea typeface="OPPOSans B"/>
                <a:cs typeface="OPPOSans B"/>
              </a:rPr>
              <a:t>02</a:t>
            </a: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 rot="0" flipH="0" flipV="0">
            <a:off x="7038972" y="1228767"/>
            <a:ext cx="996000" cy="34108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Sans B"/>
                <a:ea typeface="OPPOSans B"/>
                <a:cs typeface="OPPOSans B"/>
              </a:rPr>
              <a:t>03</a:t>
            </a: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 rot="0" flipH="0" flipV="0">
            <a:off x="9934572" y="1228767"/>
            <a:ext cx="996000" cy="34108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Sans B"/>
                <a:ea typeface="OPPOSans B"/>
                <a:cs typeface="OPPOSans B"/>
              </a:rPr>
              <a:t>04</a:t>
            </a: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 rot="0" flipH="0" flipV="0">
            <a:off x="1260472" y="3756067"/>
            <a:ext cx="996000" cy="34108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Sans B"/>
                <a:ea typeface="OPPOSans B"/>
                <a:cs typeface="OPPOSans B"/>
              </a:rPr>
              <a:t>05</a:t>
            </a: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 rot="0" flipH="0" flipV="0">
            <a:off x="4156072" y="3756067"/>
            <a:ext cx="996000" cy="34108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Sans B"/>
                <a:ea typeface="OPPOSans B"/>
                <a:cs typeface="OPPOSans B"/>
              </a:rPr>
              <a:t>06</a:t>
            </a:r>
            <a:endParaRPr kumimoji="1" lang="zh-CN" altLang="en-US"/>
          </a:p>
        </p:txBody>
      </p:sp>
      <p:sp>
        <p:nvSpPr>
          <p:cNvPr id="27" name="标题 1"/>
          <p:cNvSpPr txBox="1"/>
          <p:nvPr/>
        </p:nvSpPr>
        <p:spPr>
          <a:xfrm rot="0" flipH="0" flipV="0">
            <a:off x="7038972" y="3756067"/>
            <a:ext cx="996000" cy="34108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Sans B"/>
                <a:ea typeface="OPPOSans B"/>
                <a:cs typeface="OPPOSans B"/>
              </a:rPr>
              <a:t>07</a:t>
            </a:r>
            <a:endParaRPr kumimoji="1" lang="zh-CN" altLang="en-US"/>
          </a:p>
        </p:txBody>
      </p:sp>
      <p:sp>
        <p:nvSpPr>
          <p:cNvPr id="28" name="标题 1"/>
          <p:cNvSpPr txBox="1"/>
          <p:nvPr/>
        </p:nvSpPr>
        <p:spPr>
          <a:xfrm rot="0" flipH="0" flipV="0">
            <a:off x="9934572" y="3756067"/>
            <a:ext cx="996000" cy="34108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Sans B"/>
                <a:ea typeface="OPPOSans B"/>
                <a:cs typeface="OPPOSans B"/>
              </a:rPr>
              <a:t>08</a:t>
            </a:r>
            <a:endParaRPr kumimoji="1" lang="zh-CN" altLang="en-US"/>
          </a:p>
        </p:txBody>
      </p:sp>
      <p:sp>
        <p:nvSpPr>
          <p:cNvPr id="29" name="标题 1"/>
          <p:cNvSpPr txBox="1"/>
          <p:nvPr/>
        </p:nvSpPr>
        <p:spPr>
          <a:xfrm rot="0" flipH="0" flipV="0">
            <a:off x="787215" y="385281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一种基于生态修复的水面垃圾打捞船</a:t>
            </a:r>
            <a:endParaRPr kumimoji="1" lang="zh-CN" altLang="en-US"/>
          </a:p>
        </p:txBody>
      </p:sp>
      <p:sp>
        <p:nvSpPr>
          <p:cNvPr id="30" name="标题 1"/>
          <p:cNvSpPr txBox="1"/>
          <p:nvPr/>
        </p:nvSpPr>
        <p:spPr>
          <a:xfrm rot="5400000" flipH="0" flipV="0">
            <a:off x="4927488" y="-3337448"/>
            <a:ext cx="99060" cy="863323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bg1"/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1" name="标题 1"/>
          <p:cNvSpPr txBox="1"/>
          <p:nvPr/>
        </p:nvSpPr>
        <p:spPr>
          <a:xfrm rot="19381400" flipH="1" flipV="0">
            <a:off x="78135" y="464640"/>
            <a:ext cx="653381" cy="436022"/>
          </a:xfrm>
          <a:custGeom>
            <a:avLst/>
            <a:gdLst>
              <a:gd name="connsiteX0" fmla="*/ 362469 w 653381"/>
              <a:gd name="connsiteY0" fmla="*/ 4241 h 436022"/>
              <a:gd name="connsiteX1" fmla="*/ 396364 w 653381"/>
              <a:gd name="connsiteY1" fmla="*/ 61368 h 436022"/>
              <a:gd name="connsiteX2" fmla="*/ 396732 w 653381"/>
              <a:gd name="connsiteY2" fmla="*/ 137992 h 436022"/>
              <a:gd name="connsiteX3" fmla="*/ 572317 w 653381"/>
              <a:gd name="connsiteY3" fmla="*/ 137992 h 436022"/>
              <a:gd name="connsiteX4" fmla="*/ 653381 w 653381"/>
              <a:gd name="connsiteY4" fmla="*/ 219056 h 436022"/>
              <a:gd name="connsiteX5" fmla="*/ 572317 w 653381"/>
              <a:gd name="connsiteY5" fmla="*/ 300120 h 436022"/>
              <a:gd name="connsiteX6" fmla="*/ 397511 w 653381"/>
              <a:gd name="connsiteY6" fmla="*/ 300120 h 436022"/>
              <a:gd name="connsiteX7" fmla="*/ 397862 w 653381"/>
              <a:gd name="connsiteY7" fmla="*/ 373034 h 436022"/>
              <a:gd name="connsiteX8" fmla="*/ 305140 w 653381"/>
              <a:gd name="connsiteY8" fmla="*/ 427039 h 436022"/>
              <a:gd name="connsiteX9" fmla="*/ 33218 w 653381"/>
              <a:gd name="connsiteY9" fmla="*/ 271065 h 436022"/>
              <a:gd name="connsiteX10" fmla="*/ 33021 w 653381"/>
              <a:gd name="connsiteY10" fmla="*/ 163763 h 436022"/>
              <a:gd name="connsiteX11" fmla="*/ 302805 w 653381"/>
              <a:gd name="connsiteY11" fmla="*/ 7703 h 436022"/>
              <a:gd name="connsiteX12" fmla="*/ 362469 w 653381"/>
              <a:gd name="connsiteY12" fmla="*/ 4241 h 436022"/>
            </a:gdLst>
            <a:rect l="l" t="t" r="r" b="b"/>
            <a:pathLst>
              <a:path w="653381" h="436022">
                <a:moveTo>
                  <a:pt x="362469" y="4241"/>
                </a:moveTo>
                <a:cubicBezTo>
                  <a:pt x="378628" y="10999"/>
                  <a:pt x="392701" y="27110"/>
                  <a:pt x="396364" y="61368"/>
                </a:cubicBezTo>
                <a:lnTo>
                  <a:pt x="396732" y="137992"/>
                </a:lnTo>
                <a:lnTo>
                  <a:pt x="572317" y="137992"/>
                </a:lnTo>
                <a:cubicBezTo>
                  <a:pt x="617087" y="137992"/>
                  <a:pt x="653381" y="174286"/>
                  <a:pt x="653381" y="219056"/>
                </a:cubicBezTo>
                <a:cubicBezTo>
                  <a:pt x="653381" y="263826"/>
                  <a:pt x="617087" y="300120"/>
                  <a:pt x="572317" y="300120"/>
                </a:cubicBezTo>
                <a:lnTo>
                  <a:pt x="397511" y="300120"/>
                </a:lnTo>
                <a:lnTo>
                  <a:pt x="397862" y="373034"/>
                </a:lnTo>
                <a:cubicBezTo>
                  <a:pt x="397862" y="373034"/>
                  <a:pt x="389002" y="464424"/>
                  <a:pt x="305140" y="427039"/>
                </a:cubicBezTo>
                <a:lnTo>
                  <a:pt x="33218" y="271065"/>
                </a:lnTo>
                <a:cubicBezTo>
                  <a:pt x="33218" y="271065"/>
                  <a:pt x="-41392" y="217550"/>
                  <a:pt x="33021" y="163763"/>
                </a:cubicBezTo>
                <a:lnTo>
                  <a:pt x="302805" y="7703"/>
                </a:lnTo>
                <a:cubicBezTo>
                  <a:pt x="302805" y="7703"/>
                  <a:pt x="335536" y="-7020"/>
                  <a:pt x="362469" y="4241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0" y="0"/>
            <a:ext cx="12192000" cy="6858000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0" flipV="0">
            <a:off x="859940" y="1415898"/>
            <a:ext cx="2521469" cy="2442484"/>
          </a:xfrm>
          <a:prstGeom prst="roundRect">
            <a:avLst>
              <a:gd name="adj" fmla="val 3723"/>
            </a:avLst>
          </a:prstGeom>
          <a:solidFill>
            <a:schemeClr val="bg1"/>
          </a:solidFill>
          <a:ln w="12700" cap="rnd">
            <a:noFill/>
            <a:round/>
          </a:ln>
          <a:effectLst>
            <a:outerShdw dist="127000" blurRad="254000" dir="0" sx="100000" sy="100000" kx="0" ky="0" algn="ctr" rotWithShape="0">
              <a:schemeClr val="accent1">
                <a:alpha val="3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2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859940" y="1191132"/>
            <a:ext cx="2527300" cy="354667"/>
          </a:xfrm>
          <a:prstGeom prst="roundRect">
            <a:avLst/>
          </a:prstGeom>
          <a:solidFill>
            <a:schemeClr val="accent1"/>
          </a:solidFill>
          <a:ln w="57150" cap="rnd">
            <a:noFill/>
            <a:round/>
          </a:ln>
          <a:effectLst>
            <a:outerShdw dist="50800" blurRad="76200" dir="5400000" sx="100000" sy="100000" kx="0" ky="0" algn="ctr" rotWithShape="0">
              <a:schemeClr val="accent1"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>
            <a:spAutoFit/>
          </a:bodyPr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3502238" y="1415898"/>
            <a:ext cx="2521469" cy="2442484"/>
          </a:xfrm>
          <a:prstGeom prst="roundRect">
            <a:avLst>
              <a:gd name="adj" fmla="val 3723"/>
            </a:avLst>
          </a:prstGeom>
          <a:solidFill>
            <a:schemeClr val="bg1"/>
          </a:solidFill>
          <a:ln w="12700" cap="rnd">
            <a:noFill/>
            <a:round/>
          </a:ln>
          <a:effectLst>
            <a:outerShdw dist="127000" blurRad="254000" dir="0" sx="100000" sy="100000" kx="0" ky="0" algn="ctr" rotWithShape="0">
              <a:schemeClr val="accent1">
                <a:alpha val="3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2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3502238" y="1191132"/>
            <a:ext cx="2527300" cy="354667"/>
          </a:xfrm>
          <a:prstGeom prst="roundRect">
            <a:avLst/>
          </a:prstGeom>
          <a:solidFill>
            <a:schemeClr val="accent1"/>
          </a:solidFill>
          <a:ln w="57150" cap="rnd">
            <a:noFill/>
            <a:round/>
          </a:ln>
          <a:effectLst>
            <a:outerShdw dist="50800" blurRad="76200" dir="5400000" sx="100000" sy="100000" kx="0" ky="0" algn="ctr" rotWithShape="0">
              <a:schemeClr val="accent1"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>
            <a:spAutoFit/>
          </a:bodyPr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6144536" y="1415898"/>
            <a:ext cx="2521469" cy="2442484"/>
          </a:xfrm>
          <a:prstGeom prst="roundRect">
            <a:avLst>
              <a:gd name="adj" fmla="val 3723"/>
            </a:avLst>
          </a:prstGeom>
          <a:solidFill>
            <a:schemeClr val="bg1"/>
          </a:solidFill>
          <a:ln w="12700" cap="rnd">
            <a:noFill/>
            <a:round/>
          </a:ln>
          <a:effectLst>
            <a:outerShdw dist="127000" blurRad="254000" dir="0" sx="100000" sy="100000" kx="0" ky="0" algn="ctr" rotWithShape="0">
              <a:schemeClr val="accent1">
                <a:alpha val="3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2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6144536" y="1191132"/>
            <a:ext cx="2527300" cy="354667"/>
          </a:xfrm>
          <a:prstGeom prst="roundRect">
            <a:avLst/>
          </a:prstGeom>
          <a:solidFill>
            <a:schemeClr val="accent1"/>
          </a:solidFill>
          <a:ln w="57150" cap="rnd">
            <a:noFill/>
            <a:round/>
          </a:ln>
          <a:effectLst>
            <a:outerShdw dist="50800" blurRad="76200" dir="5400000" sx="100000" sy="100000" kx="0" ky="0" algn="ctr" rotWithShape="0">
              <a:schemeClr val="accent1"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>
            <a:spAutoFit/>
          </a:bodyPr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8786833" y="1415898"/>
            <a:ext cx="2521469" cy="2442484"/>
          </a:xfrm>
          <a:prstGeom prst="roundRect">
            <a:avLst>
              <a:gd name="adj" fmla="val 3723"/>
            </a:avLst>
          </a:prstGeom>
          <a:solidFill>
            <a:schemeClr val="bg1"/>
          </a:solidFill>
          <a:ln w="12700" cap="rnd">
            <a:noFill/>
            <a:round/>
          </a:ln>
          <a:effectLst>
            <a:outerShdw dist="127000" blurRad="254000" dir="0" sx="100000" sy="100000" kx="0" ky="0" algn="ctr" rotWithShape="0">
              <a:schemeClr val="accent1">
                <a:alpha val="3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2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8786833" y="1191132"/>
            <a:ext cx="2527300" cy="354667"/>
          </a:xfrm>
          <a:prstGeom prst="roundRect">
            <a:avLst/>
          </a:prstGeom>
          <a:solidFill>
            <a:schemeClr val="accent1"/>
          </a:solidFill>
          <a:ln w="57150" cap="rnd">
            <a:noFill/>
            <a:round/>
          </a:ln>
          <a:effectLst>
            <a:outerShdw dist="50800" blurRad="76200" dir="5400000" sx="100000" sy="100000" kx="0" ky="0" algn="ctr" rotWithShape="0">
              <a:schemeClr val="accent1"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>
            <a:spAutoFit/>
          </a:bodyPr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927029" y="3825037"/>
            <a:ext cx="2387291" cy="4571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57150" cap="rnd">
            <a:noFill/>
            <a:round/>
          </a:ln>
          <a:effectLst>
            <a:outerShdw dist="50800" blurRad="76200" dir="5400000" sx="100000" sy="100000" kx="0" ky="0" algn="ctr" rotWithShape="0">
              <a:srgbClr val="CD9673">
                <a:alpha val="20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2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0" flipV="0">
            <a:off x="3569327" y="3825037"/>
            <a:ext cx="2387291" cy="4571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57150" cap="rnd">
            <a:noFill/>
            <a:round/>
          </a:ln>
          <a:effectLst>
            <a:outerShdw dist="50800" blurRad="76200" dir="5400000" sx="100000" sy="100000" kx="0" ky="0" algn="ctr" rotWithShape="0">
              <a:srgbClr val="CD9673">
                <a:alpha val="20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2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0" flipV="0">
            <a:off x="6211625" y="3825037"/>
            <a:ext cx="2387291" cy="4571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57150" cap="rnd">
            <a:noFill/>
            <a:round/>
          </a:ln>
          <a:effectLst>
            <a:outerShdw dist="50800" blurRad="76200" dir="5400000" sx="100000" sy="100000" kx="0" ky="0" algn="ctr" rotWithShape="0">
              <a:srgbClr val="CD9673">
                <a:alpha val="20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2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0" flipV="0">
            <a:off x="8853922" y="3825037"/>
            <a:ext cx="2387291" cy="4571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57150" cap="rnd">
            <a:noFill/>
            <a:round/>
          </a:ln>
          <a:effectLst>
            <a:outerShdw dist="50800" blurRad="76200" dir="5400000" sx="100000" sy="100000" kx="0" ky="0" algn="ctr" rotWithShape="0">
              <a:srgbClr val="CD9673">
                <a:alpha val="20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2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0" flipH="0" flipV="0">
            <a:off x="950819" y="1606108"/>
            <a:ext cx="2339711" cy="21035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时间：2020.11- 2021.06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0" flipH="0" flipV="0">
            <a:off x="3593117" y="1606108"/>
            <a:ext cx="2339711" cy="21035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内容：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0" flipH="0" flipV="0">
            <a:off x="6235415" y="1606108"/>
            <a:ext cx="2339711" cy="21035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设计六足仿生蜘蛛，模仿蜘蛛的形态和移动特征。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0" flipH="0" flipV="0">
            <a:off x="8877712" y="1606108"/>
            <a:ext cx="2339711" cy="21035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减少舵机使用数量，降低成本，提高经济效益。</a:t>
            </a: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rot="0" flipH="0" flipV="0">
            <a:off x="950819" y="1255307"/>
            <a:ext cx="2339711" cy="24622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01</a:t>
            </a: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 rot="0" flipH="0" flipV="0">
            <a:off x="3593117" y="1255307"/>
            <a:ext cx="2339711" cy="24622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02</a:t>
            </a: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 rot="0" flipH="0" flipV="0">
            <a:off x="6235415" y="1255307"/>
            <a:ext cx="2339711" cy="24622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03</a:t>
            </a: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 rot="0" flipH="0" flipV="0">
            <a:off x="8877712" y="1255307"/>
            <a:ext cx="2339711" cy="24622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04</a:t>
            </a: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 rot="0" flipH="0" flipV="0">
            <a:off x="886799" y="4214502"/>
            <a:ext cx="2521469" cy="2442484"/>
          </a:xfrm>
          <a:prstGeom prst="roundRect">
            <a:avLst>
              <a:gd name="adj" fmla="val 3723"/>
            </a:avLst>
          </a:prstGeom>
          <a:solidFill>
            <a:schemeClr val="bg1"/>
          </a:solidFill>
          <a:ln w="12700" cap="rnd">
            <a:noFill/>
            <a:round/>
          </a:ln>
          <a:effectLst>
            <a:outerShdw dist="127000" blurRad="254000" dir="0" sx="100000" sy="100000" kx="0" ky="0" algn="ctr" rotWithShape="0">
              <a:schemeClr val="accent1">
                <a:alpha val="3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20000"/>
              </a:lnSpc>
            </a:pP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 rot="0" flipH="0" flipV="0">
            <a:off x="886799" y="3989736"/>
            <a:ext cx="2527300" cy="354667"/>
          </a:xfrm>
          <a:prstGeom prst="roundRect">
            <a:avLst/>
          </a:prstGeom>
          <a:solidFill>
            <a:schemeClr val="accent1"/>
          </a:solidFill>
          <a:ln w="57150" cap="rnd">
            <a:noFill/>
            <a:round/>
          </a:ln>
          <a:effectLst>
            <a:outerShdw dist="50800" blurRad="76200" dir="5400000" sx="100000" sy="100000" kx="0" ky="0" algn="ctr" rotWithShape="0">
              <a:schemeClr val="accent1"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>
            <a:spAutoFit/>
          </a:bodyPr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 rot="0" flipH="0" flipV="0">
            <a:off x="3529097" y="4214502"/>
            <a:ext cx="2521469" cy="2442484"/>
          </a:xfrm>
          <a:prstGeom prst="roundRect">
            <a:avLst>
              <a:gd name="adj" fmla="val 3723"/>
            </a:avLst>
          </a:prstGeom>
          <a:solidFill>
            <a:schemeClr val="bg1"/>
          </a:solidFill>
          <a:ln w="12700" cap="rnd">
            <a:noFill/>
            <a:round/>
          </a:ln>
          <a:effectLst>
            <a:outerShdw dist="127000" blurRad="254000" dir="0" sx="100000" sy="100000" kx="0" ky="0" algn="ctr" rotWithShape="0">
              <a:schemeClr val="accent1">
                <a:alpha val="3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20000"/>
              </a:lnSpc>
            </a:pP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 rot="0" flipH="0" flipV="0">
            <a:off x="3529097" y="3989736"/>
            <a:ext cx="2527300" cy="354667"/>
          </a:xfrm>
          <a:prstGeom prst="roundRect">
            <a:avLst/>
          </a:prstGeom>
          <a:solidFill>
            <a:schemeClr val="accent1"/>
          </a:solidFill>
          <a:ln w="57150" cap="rnd">
            <a:noFill/>
            <a:round/>
          </a:ln>
          <a:effectLst>
            <a:outerShdw dist="50800" blurRad="76200" dir="5400000" sx="100000" sy="100000" kx="0" ky="0" algn="ctr" rotWithShape="0">
              <a:schemeClr val="accent1"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>
            <a:spAutoFit/>
          </a:bodyPr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7" name="标题 1"/>
          <p:cNvSpPr txBox="1"/>
          <p:nvPr/>
        </p:nvSpPr>
        <p:spPr>
          <a:xfrm rot="0" flipH="0" flipV="0">
            <a:off x="6171395" y="4214502"/>
            <a:ext cx="2521469" cy="2442484"/>
          </a:xfrm>
          <a:prstGeom prst="roundRect">
            <a:avLst>
              <a:gd name="adj" fmla="val 3723"/>
            </a:avLst>
          </a:prstGeom>
          <a:solidFill>
            <a:schemeClr val="bg1"/>
          </a:solidFill>
          <a:ln w="12700" cap="rnd">
            <a:noFill/>
            <a:round/>
          </a:ln>
          <a:effectLst>
            <a:outerShdw dist="127000" blurRad="254000" dir="0" sx="100000" sy="100000" kx="0" ky="0" algn="ctr" rotWithShape="0">
              <a:schemeClr val="accent1">
                <a:alpha val="3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20000"/>
              </a:lnSpc>
            </a:pPr>
            <a:endParaRPr kumimoji="1" lang="zh-CN" altLang="en-US"/>
          </a:p>
        </p:txBody>
      </p:sp>
      <p:sp>
        <p:nvSpPr>
          <p:cNvPr id="28" name="标题 1"/>
          <p:cNvSpPr txBox="1"/>
          <p:nvPr/>
        </p:nvSpPr>
        <p:spPr>
          <a:xfrm rot="0" flipH="0" flipV="0">
            <a:off x="6171395" y="3989736"/>
            <a:ext cx="2527300" cy="354667"/>
          </a:xfrm>
          <a:prstGeom prst="roundRect">
            <a:avLst/>
          </a:prstGeom>
          <a:solidFill>
            <a:schemeClr val="accent1"/>
          </a:solidFill>
          <a:ln w="57150" cap="rnd">
            <a:noFill/>
            <a:round/>
          </a:ln>
          <a:effectLst>
            <a:outerShdw dist="50800" blurRad="76200" dir="5400000" sx="100000" sy="100000" kx="0" ky="0" algn="ctr" rotWithShape="0">
              <a:schemeClr val="accent1"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>
            <a:spAutoFit/>
          </a:bodyPr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9" name="标题 1"/>
          <p:cNvSpPr txBox="1"/>
          <p:nvPr/>
        </p:nvSpPr>
        <p:spPr>
          <a:xfrm rot="0" flipH="0" flipV="0">
            <a:off x="8813692" y="4214502"/>
            <a:ext cx="2521469" cy="2442484"/>
          </a:xfrm>
          <a:prstGeom prst="roundRect">
            <a:avLst>
              <a:gd name="adj" fmla="val 3723"/>
            </a:avLst>
          </a:prstGeom>
          <a:solidFill>
            <a:schemeClr val="bg1"/>
          </a:solidFill>
          <a:ln w="12700" cap="rnd">
            <a:noFill/>
            <a:round/>
          </a:ln>
          <a:effectLst>
            <a:outerShdw dist="127000" blurRad="254000" dir="0" sx="100000" sy="100000" kx="0" ky="0" algn="ctr" rotWithShape="0">
              <a:schemeClr val="accent1">
                <a:alpha val="3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20000"/>
              </a:lnSpc>
            </a:pPr>
            <a:endParaRPr kumimoji="1" lang="zh-CN" altLang="en-US"/>
          </a:p>
        </p:txBody>
      </p:sp>
      <p:sp>
        <p:nvSpPr>
          <p:cNvPr id="30" name="标题 1"/>
          <p:cNvSpPr txBox="1"/>
          <p:nvPr/>
        </p:nvSpPr>
        <p:spPr>
          <a:xfrm rot="0" flipH="0" flipV="0">
            <a:off x="8813692" y="3989736"/>
            <a:ext cx="2527300" cy="354667"/>
          </a:xfrm>
          <a:prstGeom prst="roundRect">
            <a:avLst/>
          </a:prstGeom>
          <a:solidFill>
            <a:schemeClr val="accent1"/>
          </a:solidFill>
          <a:ln w="57150" cap="rnd">
            <a:noFill/>
            <a:round/>
          </a:ln>
          <a:effectLst>
            <a:outerShdw dist="50800" blurRad="76200" dir="5400000" sx="100000" sy="100000" kx="0" ky="0" algn="ctr" rotWithShape="0">
              <a:schemeClr val="accent1"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>
            <a:spAutoFit/>
          </a:bodyPr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1" name="标题 1"/>
          <p:cNvSpPr txBox="1"/>
          <p:nvPr/>
        </p:nvSpPr>
        <p:spPr>
          <a:xfrm rot="0" flipH="0" flipV="0">
            <a:off x="953888" y="6623641"/>
            <a:ext cx="2387291" cy="4571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57150" cap="rnd">
            <a:noFill/>
            <a:round/>
          </a:ln>
          <a:effectLst>
            <a:outerShdw dist="50800" blurRad="76200" dir="5400000" sx="100000" sy="100000" kx="0" ky="0" algn="ctr" rotWithShape="0">
              <a:srgbClr val="CD9673">
                <a:alpha val="20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20000"/>
              </a:lnSpc>
            </a:pPr>
            <a:endParaRPr kumimoji="1" lang="zh-CN" altLang="en-US"/>
          </a:p>
        </p:txBody>
      </p:sp>
      <p:sp>
        <p:nvSpPr>
          <p:cNvPr id="32" name="标题 1"/>
          <p:cNvSpPr txBox="1"/>
          <p:nvPr/>
        </p:nvSpPr>
        <p:spPr>
          <a:xfrm rot="0" flipH="0" flipV="0">
            <a:off x="3596186" y="6623641"/>
            <a:ext cx="2387291" cy="4571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57150" cap="rnd">
            <a:noFill/>
            <a:round/>
          </a:ln>
          <a:effectLst>
            <a:outerShdw dist="50800" blurRad="76200" dir="5400000" sx="100000" sy="100000" kx="0" ky="0" algn="ctr" rotWithShape="0">
              <a:srgbClr val="CD9673">
                <a:alpha val="20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20000"/>
              </a:lnSpc>
            </a:pPr>
            <a:endParaRPr kumimoji="1" lang="zh-CN" altLang="en-US"/>
          </a:p>
        </p:txBody>
      </p:sp>
      <p:sp>
        <p:nvSpPr>
          <p:cNvPr id="33" name="标题 1"/>
          <p:cNvSpPr txBox="1"/>
          <p:nvPr/>
        </p:nvSpPr>
        <p:spPr>
          <a:xfrm rot="0" flipH="0" flipV="0">
            <a:off x="6238484" y="6623641"/>
            <a:ext cx="2387291" cy="4571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57150" cap="rnd">
            <a:noFill/>
            <a:round/>
          </a:ln>
          <a:effectLst>
            <a:outerShdw dist="50800" blurRad="76200" dir="5400000" sx="100000" sy="100000" kx="0" ky="0" algn="ctr" rotWithShape="0">
              <a:srgbClr val="CD9673">
                <a:alpha val="20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20000"/>
              </a:lnSpc>
            </a:pPr>
            <a:endParaRPr kumimoji="1" lang="zh-CN" altLang="en-US"/>
          </a:p>
        </p:txBody>
      </p:sp>
      <p:sp>
        <p:nvSpPr>
          <p:cNvPr id="34" name="标题 1"/>
          <p:cNvSpPr txBox="1"/>
          <p:nvPr/>
        </p:nvSpPr>
        <p:spPr>
          <a:xfrm rot="0" flipH="0" flipV="0">
            <a:off x="8880781" y="6623641"/>
            <a:ext cx="2387291" cy="4571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57150" cap="rnd">
            <a:noFill/>
            <a:round/>
          </a:ln>
          <a:effectLst>
            <a:outerShdw dist="50800" blurRad="76200" dir="5400000" sx="100000" sy="100000" kx="0" ky="0" algn="ctr" rotWithShape="0">
              <a:srgbClr val="CD9673">
                <a:alpha val="20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20000"/>
              </a:lnSpc>
            </a:pPr>
            <a:endParaRPr kumimoji="1" lang="zh-CN" altLang="en-US"/>
          </a:p>
        </p:txBody>
      </p:sp>
      <p:sp>
        <p:nvSpPr>
          <p:cNvPr id="35" name="标题 1"/>
          <p:cNvSpPr txBox="1"/>
          <p:nvPr/>
        </p:nvSpPr>
        <p:spPr>
          <a:xfrm rot="0" flipH="0" flipV="0">
            <a:off x="977678" y="4404712"/>
            <a:ext cx="2339711" cy="21035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负责余弦与绳驱如何实现的问题，选择“三角步态”的运动原理作为设计目标。</a:t>
            </a:r>
            <a:endParaRPr kumimoji="1" lang="zh-CN" altLang="en-US"/>
          </a:p>
        </p:txBody>
      </p:sp>
      <p:sp>
        <p:nvSpPr>
          <p:cNvPr id="36" name="标题 1"/>
          <p:cNvSpPr txBox="1"/>
          <p:nvPr/>
        </p:nvSpPr>
        <p:spPr>
          <a:xfrm rot="0" flipH="0" flipV="0">
            <a:off x="3619976" y="4404712"/>
            <a:ext cx="2339711" cy="21035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业绩：</a:t>
            </a:r>
            <a:endParaRPr kumimoji="1" lang="zh-CN" altLang="en-US"/>
          </a:p>
        </p:txBody>
      </p:sp>
      <p:sp>
        <p:nvSpPr>
          <p:cNvPr id="37" name="标题 1"/>
          <p:cNvSpPr txBox="1"/>
          <p:nvPr/>
        </p:nvSpPr>
        <p:spPr>
          <a:xfrm rot="0" flipH="0" flipV="0">
            <a:off x="6262274" y="4404712"/>
            <a:ext cx="2339711" cy="21035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成功实现创新，仿生蜘蛛从传统18舵机减少到了6个。</a:t>
            </a:r>
            <a:endParaRPr kumimoji="1" lang="zh-CN" altLang="en-US"/>
          </a:p>
        </p:txBody>
      </p:sp>
      <p:sp>
        <p:nvSpPr>
          <p:cNvPr id="38" name="标题 1"/>
          <p:cNvSpPr txBox="1"/>
          <p:nvPr/>
        </p:nvSpPr>
        <p:spPr>
          <a:xfrm rot="0" flipH="0" flipV="0">
            <a:off x="8904571" y="4404712"/>
            <a:ext cx="2339711" cy="21035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完成实物装配和调试，能够成功运行。</a:t>
            </a:r>
            <a:endParaRPr kumimoji="1" lang="zh-CN" altLang="en-US"/>
          </a:p>
        </p:txBody>
      </p:sp>
      <p:sp>
        <p:nvSpPr>
          <p:cNvPr id="39" name="标题 1"/>
          <p:cNvSpPr txBox="1"/>
          <p:nvPr/>
        </p:nvSpPr>
        <p:spPr>
          <a:xfrm rot="0" flipH="0" flipV="0">
            <a:off x="977678" y="4053911"/>
            <a:ext cx="2339711" cy="24622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05</a:t>
            </a:r>
            <a:endParaRPr kumimoji="1" lang="zh-CN" altLang="en-US"/>
          </a:p>
        </p:txBody>
      </p:sp>
      <p:sp>
        <p:nvSpPr>
          <p:cNvPr id="40" name="标题 1"/>
          <p:cNvSpPr txBox="1"/>
          <p:nvPr/>
        </p:nvSpPr>
        <p:spPr>
          <a:xfrm rot="0" flipH="0" flipV="0">
            <a:off x="3619976" y="4053911"/>
            <a:ext cx="2339711" cy="24622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06</a:t>
            </a:r>
            <a:endParaRPr kumimoji="1" lang="zh-CN" altLang="en-US"/>
          </a:p>
        </p:txBody>
      </p:sp>
      <p:sp>
        <p:nvSpPr>
          <p:cNvPr id="41" name="标题 1"/>
          <p:cNvSpPr txBox="1"/>
          <p:nvPr/>
        </p:nvSpPr>
        <p:spPr>
          <a:xfrm rot="0" flipH="0" flipV="0">
            <a:off x="6262274" y="4053911"/>
            <a:ext cx="2339711" cy="24622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07</a:t>
            </a:r>
            <a:endParaRPr kumimoji="1" lang="zh-CN" altLang="en-US"/>
          </a:p>
        </p:txBody>
      </p:sp>
      <p:sp>
        <p:nvSpPr>
          <p:cNvPr id="42" name="标题 1"/>
          <p:cNvSpPr txBox="1"/>
          <p:nvPr/>
        </p:nvSpPr>
        <p:spPr>
          <a:xfrm rot="0" flipH="0" flipV="0">
            <a:off x="8904571" y="4053911"/>
            <a:ext cx="2339711" cy="24622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08</a:t>
            </a:r>
            <a:endParaRPr kumimoji="1" lang="zh-CN" altLang="en-US"/>
          </a:p>
        </p:txBody>
      </p:sp>
      <p:sp>
        <p:nvSpPr>
          <p:cNvPr id="43" name="标题 1"/>
          <p:cNvSpPr txBox="1"/>
          <p:nvPr/>
        </p:nvSpPr>
        <p:spPr>
          <a:xfrm rot="0" flipH="0" flipV="0">
            <a:off x="787215" y="385281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一种多足连杆机构的六足仿生蜘蛛</a:t>
            </a:r>
            <a:endParaRPr kumimoji="1" lang="zh-CN" altLang="en-US"/>
          </a:p>
        </p:txBody>
      </p:sp>
      <p:sp>
        <p:nvSpPr>
          <p:cNvPr id="44" name="标题 1"/>
          <p:cNvSpPr txBox="1"/>
          <p:nvPr/>
        </p:nvSpPr>
        <p:spPr>
          <a:xfrm rot="5400000" flipH="0" flipV="0">
            <a:off x="4927488" y="-3337448"/>
            <a:ext cx="99060" cy="863323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bg1"/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5" name="标题 1"/>
          <p:cNvSpPr txBox="1"/>
          <p:nvPr/>
        </p:nvSpPr>
        <p:spPr>
          <a:xfrm rot="19381400" flipH="1" flipV="0">
            <a:off x="78135" y="464640"/>
            <a:ext cx="653381" cy="436022"/>
          </a:xfrm>
          <a:custGeom>
            <a:avLst/>
            <a:gdLst>
              <a:gd name="connsiteX0" fmla="*/ 362469 w 653381"/>
              <a:gd name="connsiteY0" fmla="*/ 4241 h 436022"/>
              <a:gd name="connsiteX1" fmla="*/ 396364 w 653381"/>
              <a:gd name="connsiteY1" fmla="*/ 61368 h 436022"/>
              <a:gd name="connsiteX2" fmla="*/ 396732 w 653381"/>
              <a:gd name="connsiteY2" fmla="*/ 137992 h 436022"/>
              <a:gd name="connsiteX3" fmla="*/ 572317 w 653381"/>
              <a:gd name="connsiteY3" fmla="*/ 137992 h 436022"/>
              <a:gd name="connsiteX4" fmla="*/ 653381 w 653381"/>
              <a:gd name="connsiteY4" fmla="*/ 219056 h 436022"/>
              <a:gd name="connsiteX5" fmla="*/ 572317 w 653381"/>
              <a:gd name="connsiteY5" fmla="*/ 300120 h 436022"/>
              <a:gd name="connsiteX6" fmla="*/ 397511 w 653381"/>
              <a:gd name="connsiteY6" fmla="*/ 300120 h 436022"/>
              <a:gd name="connsiteX7" fmla="*/ 397862 w 653381"/>
              <a:gd name="connsiteY7" fmla="*/ 373034 h 436022"/>
              <a:gd name="connsiteX8" fmla="*/ 305140 w 653381"/>
              <a:gd name="connsiteY8" fmla="*/ 427039 h 436022"/>
              <a:gd name="connsiteX9" fmla="*/ 33218 w 653381"/>
              <a:gd name="connsiteY9" fmla="*/ 271065 h 436022"/>
              <a:gd name="connsiteX10" fmla="*/ 33021 w 653381"/>
              <a:gd name="connsiteY10" fmla="*/ 163763 h 436022"/>
              <a:gd name="connsiteX11" fmla="*/ 302805 w 653381"/>
              <a:gd name="connsiteY11" fmla="*/ 7703 h 436022"/>
              <a:gd name="connsiteX12" fmla="*/ 362469 w 653381"/>
              <a:gd name="connsiteY12" fmla="*/ 4241 h 436022"/>
            </a:gdLst>
            <a:rect l="l" t="t" r="r" b="b"/>
            <a:pathLst>
              <a:path w="653381" h="436022">
                <a:moveTo>
                  <a:pt x="362469" y="4241"/>
                </a:moveTo>
                <a:cubicBezTo>
                  <a:pt x="378628" y="10999"/>
                  <a:pt x="392701" y="27110"/>
                  <a:pt x="396364" y="61368"/>
                </a:cubicBezTo>
                <a:lnTo>
                  <a:pt x="396732" y="137992"/>
                </a:lnTo>
                <a:lnTo>
                  <a:pt x="572317" y="137992"/>
                </a:lnTo>
                <a:cubicBezTo>
                  <a:pt x="617087" y="137992"/>
                  <a:pt x="653381" y="174286"/>
                  <a:pt x="653381" y="219056"/>
                </a:cubicBezTo>
                <a:cubicBezTo>
                  <a:pt x="653381" y="263826"/>
                  <a:pt x="617087" y="300120"/>
                  <a:pt x="572317" y="300120"/>
                </a:cubicBezTo>
                <a:lnTo>
                  <a:pt x="397511" y="300120"/>
                </a:lnTo>
                <a:lnTo>
                  <a:pt x="397862" y="373034"/>
                </a:lnTo>
                <a:cubicBezTo>
                  <a:pt x="397862" y="373034"/>
                  <a:pt x="389002" y="464424"/>
                  <a:pt x="305140" y="427039"/>
                </a:cubicBezTo>
                <a:lnTo>
                  <a:pt x="33218" y="271065"/>
                </a:lnTo>
                <a:cubicBezTo>
                  <a:pt x="33218" y="271065"/>
                  <a:pt x="-41392" y="217550"/>
                  <a:pt x="33021" y="163763"/>
                </a:cubicBezTo>
                <a:lnTo>
                  <a:pt x="302805" y="7703"/>
                </a:lnTo>
                <a:cubicBezTo>
                  <a:pt x="302805" y="7703"/>
                  <a:pt x="335536" y="-7020"/>
                  <a:pt x="362469" y="4241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/>
          <p:cNvPicPr>
            <a:picLocks noChangeAspect="1"/>
          </p:cNvPicPr>
          <p:nvPr/>
        </p:nvPicPr>
        <p:blipFill>
          <a:blip r:embed="rId2">
            <a:alphaModFix amt="85000"/>
          </a:blip>
          <a:srcRect l="552" t="376" r="552" b="376"/>
          <a:stretch>
            <a:fillRect/>
          </a:stretch>
        </p:blipFill>
        <p:spPr>
          <a:xfrm rot="0" flipH="0" flipV="0">
            <a:off x="0" y="0"/>
            <a:ext cx="12192000" cy="6858001"/>
          </a:xfrm>
          <a:custGeom>
            <a:avLst/>
            <a:gdLst>
              <a:gd name="connsiteX0" fmla="*/ 0 w 12192000"/>
              <a:gd name="connsiteY0" fmla="*/ 0 h 6858001"/>
              <a:gd name="connsiteX1" fmla="*/ 12192000 w 12192000"/>
              <a:gd name="connsiteY1" fmla="*/ 0 h 6858001"/>
              <a:gd name="connsiteX2" fmla="*/ 12192000 w 12192000"/>
              <a:gd name="connsiteY2" fmla="*/ 6858001 h 6858001"/>
              <a:gd name="connsiteX3" fmla="*/ 0 w 12192000"/>
              <a:gd name="connsiteY3" fmla="*/ 6858001 h 6858001"/>
            </a:gdLst>
            <a:rect l="l" t="t" r="r" b="b"/>
            <a:pathLst>
              <a:path w="12192000" h="6858001">
                <a:moveTo>
                  <a:pt x="0" y="0"/>
                </a:moveTo>
                <a:lnTo>
                  <a:pt x="12192000" y="0"/>
                </a:lnTo>
                <a:lnTo>
                  <a:pt x="12192000" y="6858001"/>
                </a:lnTo>
                <a:lnTo>
                  <a:pt x="0" y="6858001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 rot="0" flipH="0" flipV="0">
            <a:off x="2782731" y="5782781"/>
            <a:ext cx="8672669" cy="54844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10480669" y="5095870"/>
            <a:ext cx="2076462" cy="2076462"/>
          </a:xfrm>
          <a:prstGeom prst="flowChartConnector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660400" y="1130300"/>
            <a:ext cx="10858500" cy="5003801"/>
          </a:xfrm>
          <a:prstGeom prst="roundRect">
            <a:avLst>
              <a:gd name="adj" fmla="val 9747"/>
            </a:avLst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10283825" y="708107"/>
            <a:ext cx="1228797" cy="152590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11315699" y="2366047"/>
            <a:ext cx="408149" cy="408149"/>
          </a:xfrm>
          <a:prstGeom prst="flowChartConnector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1" flipV="0">
            <a:off x="1784963" y="441656"/>
            <a:ext cx="2121194" cy="126752"/>
          </a:xfrm>
          <a:prstGeom prst="rect">
            <a:avLst/>
          </a:prstGeom>
          <a:solidFill>
            <a:schemeClr val="tx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1" flipV="0">
            <a:off x="1907911" y="1"/>
            <a:ext cx="919425" cy="6858000"/>
          </a:xfrm>
          <a:prstGeom prst="rect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643180" flipH="1" flipV="0">
            <a:off x="3672259" y="2094091"/>
            <a:ext cx="1056408" cy="1056408"/>
          </a:xfrm>
          <a:prstGeom prst="chord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1" flipV="0">
            <a:off x="1784963" y="780523"/>
            <a:ext cx="2121194" cy="126752"/>
          </a:xfrm>
          <a:prstGeom prst="rect">
            <a:avLst/>
          </a:prstGeom>
          <a:solidFill>
            <a:schemeClr val="tx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1" flipV="0">
            <a:off x="2431514" y="2831069"/>
            <a:ext cx="2379559" cy="2379559"/>
          </a:xfrm>
          <a:prstGeom prst="teardrop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1" flipV="0">
            <a:off x="1784963" y="3157475"/>
            <a:ext cx="2121194" cy="531165"/>
          </a:xfrm>
          <a:prstGeom prst="rect">
            <a:avLst/>
          </a:prstGeom>
          <a:solidFill>
            <a:schemeClr val="tx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1" flipV="0">
            <a:off x="0" y="1"/>
            <a:ext cx="1635014" cy="6858000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0" flipH="1" flipV="0">
            <a:off x="551924" y="3157475"/>
            <a:ext cx="531165" cy="531165"/>
          </a:xfrm>
          <a:prstGeom prst="flowChartConnector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0" flipH="1" flipV="0">
            <a:off x="89656" y="0"/>
            <a:ext cx="1455702" cy="6858000"/>
          </a:xfrm>
          <a:prstGeom prst="flowChartConnector">
            <a:avLst/>
          </a:prstGeom>
          <a:noFill/>
          <a:ln w="15875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0" flipH="1" flipV="0">
            <a:off x="1635014" y="0"/>
            <a:ext cx="294304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0" flipH="0" flipV="0">
            <a:off x="5541565" y="526776"/>
            <a:ext cx="1832739" cy="280011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72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Sans R"/>
                <a:ea typeface="OPPOSans R"/>
                <a:cs typeface="OPPOSans R"/>
              </a:rPr>
              <a:t>08</a:t>
            </a: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rot="0" flipH="0" flipV="0">
            <a:off x="5541565" y="3556959"/>
            <a:ext cx="5621735" cy="222582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40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专业技能</a:t>
            </a:r>
            <a:endParaRPr kumimoji="1" lang="zh-CN" altLang="en-US"/>
          </a:p>
        </p:txBody>
      </p:sp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0" y="0"/>
            <a:ext cx="12192000" cy="6858000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0" flipV="0">
            <a:off x="4567323" y="1445462"/>
            <a:ext cx="3044656" cy="3044654"/>
          </a:xfrm>
          <a:prstGeom prst="ellipse">
            <a:avLst/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4798261" y="1459831"/>
            <a:ext cx="2582779" cy="2582779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1374942" y="4716379"/>
            <a:ext cx="9429416" cy="1412374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endParaRPr kumimoji="1" lang="zh-CN" altLang="en-US"/>
          </a:p>
        </p:txBody>
      </p:sp>
      <p:pic>
        <p:nvPicPr>
          <p:cNvPr id="6" name=""/>
          <p:cNvPicPr>
            <a:picLocks noChangeAspect="1"/>
          </p:cNvPicPr>
          <p:nvPr/>
        </p:nvPicPr>
        <p:blipFill>
          <a:blip r:embed="rId2">
            <a:alphaModFix amt="100000"/>
          </a:blip>
          <a:srcRect l="18723" t="3190" r="22584" b="8761"/>
          <a:stretch>
            <a:fillRect/>
          </a:stretch>
        </p:blipFill>
        <p:spPr>
          <a:xfrm rot="0" flipH="0" flipV="0">
            <a:off x="4872121" y="1533691"/>
            <a:ext cx="2435058" cy="2435058"/>
          </a:xfrm>
          <a:custGeom>
            <a:avLst/>
            <a:gdLst/>
            <a:rect l="l" t="t" r="r" b="b"/>
            <a:pathLst>
              <a:path w="2435058" h="2435058">
                <a:moveTo>
                  <a:pt x="1217529" y="0"/>
                </a:moveTo>
                <a:cubicBezTo>
                  <a:pt x="1889952" y="0"/>
                  <a:pt x="2435058" y="545106"/>
                  <a:pt x="2435058" y="1217529"/>
                </a:cubicBezTo>
                <a:cubicBezTo>
                  <a:pt x="2435058" y="1889952"/>
                  <a:pt x="1889952" y="2435058"/>
                  <a:pt x="1217529" y="2435058"/>
                </a:cubicBezTo>
                <a:cubicBezTo>
                  <a:pt x="545106" y="2435058"/>
                  <a:pt x="0" y="1889952"/>
                  <a:pt x="0" y="1217529"/>
                </a:cubicBezTo>
                <a:cubicBezTo>
                  <a:pt x="0" y="545106"/>
                  <a:pt x="545106" y="0"/>
                  <a:pt x="1217529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7" name="标题 1"/>
          <p:cNvSpPr txBox="1"/>
          <p:nvPr/>
        </p:nvSpPr>
        <p:spPr>
          <a:xfrm rot="2700000" flipH="0" flipV="0">
            <a:off x="5839327" y="3992438"/>
            <a:ext cx="513347" cy="513347"/>
          </a:xfrm>
          <a:prstGeom prst="roundRect">
            <a:avLst>
              <a:gd name="adj" fmla="val 10417"/>
            </a:avLst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5921208" y="4096086"/>
            <a:ext cx="349584" cy="306050"/>
          </a:xfrm>
          <a:custGeom>
            <a:avLst/>
            <a:gdLst>
              <a:gd name="connsiteX0" fmla="*/ 411292 w 822400"/>
              <a:gd name="connsiteY0" fmla="*/ 234366 h 720000"/>
              <a:gd name="connsiteX1" fmla="*/ 285658 w 822400"/>
              <a:gd name="connsiteY1" fmla="*/ 360000 h 720000"/>
              <a:gd name="connsiteX2" fmla="*/ 411292 w 822400"/>
              <a:gd name="connsiteY2" fmla="*/ 485635 h 720000"/>
              <a:gd name="connsiteX3" fmla="*/ 536927 w 822400"/>
              <a:gd name="connsiteY3" fmla="*/ 360000 h 720000"/>
              <a:gd name="connsiteX4" fmla="*/ 411292 w 822400"/>
              <a:gd name="connsiteY4" fmla="*/ 234366 h 720000"/>
              <a:gd name="connsiteX5" fmla="*/ 411292 w 822400"/>
              <a:gd name="connsiteY5" fmla="*/ 178938 h 720000"/>
              <a:gd name="connsiteX6" fmla="*/ 592354 w 822400"/>
              <a:gd name="connsiteY6" fmla="*/ 360000 h 720000"/>
              <a:gd name="connsiteX7" fmla="*/ 411292 w 822400"/>
              <a:gd name="connsiteY7" fmla="*/ 541063 h 720000"/>
              <a:gd name="connsiteX8" fmla="*/ 230230 w 822400"/>
              <a:gd name="connsiteY8" fmla="*/ 360000 h 720000"/>
              <a:gd name="connsiteX9" fmla="*/ 411292 w 822400"/>
              <a:gd name="connsiteY9" fmla="*/ 178938 h 720000"/>
              <a:gd name="connsiteX10" fmla="*/ 235403 w 822400"/>
              <a:gd name="connsiteY10" fmla="*/ 55427 h 720000"/>
              <a:gd name="connsiteX11" fmla="*/ 59514 w 822400"/>
              <a:gd name="connsiteY11" fmla="*/ 360000 h 720000"/>
              <a:gd name="connsiteX12" fmla="*/ 235403 w 822400"/>
              <a:gd name="connsiteY12" fmla="*/ 664573 h 720000"/>
              <a:gd name="connsiteX13" fmla="*/ 587089 w 822400"/>
              <a:gd name="connsiteY13" fmla="*/ 664573 h 720000"/>
              <a:gd name="connsiteX14" fmla="*/ 762978 w 822400"/>
              <a:gd name="connsiteY14" fmla="*/ 360000 h 720000"/>
              <a:gd name="connsiteX15" fmla="*/ 587089 w 822400"/>
              <a:gd name="connsiteY15" fmla="*/ 55427 h 720000"/>
              <a:gd name="connsiteX16" fmla="*/ 219883 w 822400"/>
              <a:gd name="connsiteY16" fmla="*/ 0 h 720000"/>
              <a:gd name="connsiteX17" fmla="*/ 602516 w 822400"/>
              <a:gd name="connsiteY17" fmla="*/ 0 h 720000"/>
              <a:gd name="connsiteX18" fmla="*/ 627274 w 822400"/>
              <a:gd name="connsiteY18" fmla="*/ 14319 h 720000"/>
              <a:gd name="connsiteX19" fmla="*/ 818590 w 822400"/>
              <a:gd name="connsiteY19" fmla="*/ 345682 h 720000"/>
              <a:gd name="connsiteX20" fmla="*/ 818590 w 822400"/>
              <a:gd name="connsiteY20" fmla="*/ 374319 h 720000"/>
              <a:gd name="connsiteX21" fmla="*/ 627366 w 822400"/>
              <a:gd name="connsiteY21" fmla="*/ 705682 h 720000"/>
              <a:gd name="connsiteX22" fmla="*/ 602608 w 822400"/>
              <a:gd name="connsiteY22" fmla="*/ 720000 h 720000"/>
              <a:gd name="connsiteX23" fmla="*/ 219976 w 822400"/>
              <a:gd name="connsiteY23" fmla="*/ 720000 h 720000"/>
              <a:gd name="connsiteX24" fmla="*/ 195218 w 822400"/>
              <a:gd name="connsiteY24" fmla="*/ 705682 h 720000"/>
              <a:gd name="connsiteX25" fmla="*/ 3810 w 822400"/>
              <a:gd name="connsiteY25" fmla="*/ 374319 h 720000"/>
              <a:gd name="connsiteX26" fmla="*/ 3810 w 822400"/>
              <a:gd name="connsiteY26" fmla="*/ 345682 h 720000"/>
              <a:gd name="connsiteX27" fmla="*/ 195126 w 822400"/>
              <a:gd name="connsiteY27" fmla="*/ 14319 h 720000"/>
              <a:gd name="connsiteX28" fmla="*/ 219883 w 822400"/>
              <a:gd name="connsiteY28" fmla="*/ 0 h 720000"/>
            </a:gdLst>
            <a:rect l="l" t="t" r="r" b="b"/>
            <a:pathLst>
              <a:path w="822400" h="720000">
                <a:moveTo>
                  <a:pt x="411292" y="234366"/>
                </a:moveTo>
                <a:cubicBezTo>
                  <a:pt x="342008" y="234366"/>
                  <a:pt x="285658" y="290716"/>
                  <a:pt x="285658" y="360000"/>
                </a:cubicBezTo>
                <a:cubicBezTo>
                  <a:pt x="285658" y="429284"/>
                  <a:pt x="342008" y="485635"/>
                  <a:pt x="411292" y="485635"/>
                </a:cubicBezTo>
                <a:cubicBezTo>
                  <a:pt x="480576" y="485635"/>
                  <a:pt x="536927" y="429284"/>
                  <a:pt x="536927" y="360000"/>
                </a:cubicBezTo>
                <a:cubicBezTo>
                  <a:pt x="536927" y="290716"/>
                  <a:pt x="480576" y="234366"/>
                  <a:pt x="411292" y="234366"/>
                </a:cubicBezTo>
                <a:close/>
                <a:moveTo>
                  <a:pt x="411292" y="178938"/>
                </a:moveTo>
                <a:cubicBezTo>
                  <a:pt x="511153" y="178938"/>
                  <a:pt x="592354" y="260139"/>
                  <a:pt x="592354" y="360000"/>
                </a:cubicBezTo>
                <a:cubicBezTo>
                  <a:pt x="592354" y="459861"/>
                  <a:pt x="511153" y="541063"/>
                  <a:pt x="411292" y="541063"/>
                </a:cubicBezTo>
                <a:cubicBezTo>
                  <a:pt x="311431" y="541063"/>
                  <a:pt x="230230" y="459861"/>
                  <a:pt x="230230" y="360000"/>
                </a:cubicBezTo>
                <a:cubicBezTo>
                  <a:pt x="230230" y="260139"/>
                  <a:pt x="311431" y="178938"/>
                  <a:pt x="411292" y="178938"/>
                </a:cubicBezTo>
                <a:close/>
                <a:moveTo>
                  <a:pt x="235403" y="55427"/>
                </a:moveTo>
                <a:lnTo>
                  <a:pt x="59514" y="360000"/>
                </a:lnTo>
                <a:lnTo>
                  <a:pt x="235403" y="664573"/>
                </a:lnTo>
                <a:lnTo>
                  <a:pt x="587089" y="664573"/>
                </a:lnTo>
                <a:lnTo>
                  <a:pt x="762978" y="360000"/>
                </a:lnTo>
                <a:lnTo>
                  <a:pt x="587089" y="55427"/>
                </a:lnTo>
                <a:close/>
                <a:moveTo>
                  <a:pt x="219883" y="0"/>
                </a:moveTo>
                <a:lnTo>
                  <a:pt x="602516" y="0"/>
                </a:lnTo>
                <a:cubicBezTo>
                  <a:pt x="612678" y="0"/>
                  <a:pt x="622193" y="5450"/>
                  <a:pt x="627274" y="14319"/>
                </a:cubicBezTo>
                <a:lnTo>
                  <a:pt x="818590" y="345682"/>
                </a:lnTo>
                <a:cubicBezTo>
                  <a:pt x="823671" y="354550"/>
                  <a:pt x="823671" y="365451"/>
                  <a:pt x="818590" y="374319"/>
                </a:cubicBezTo>
                <a:lnTo>
                  <a:pt x="627366" y="705682"/>
                </a:lnTo>
                <a:cubicBezTo>
                  <a:pt x="622285" y="714550"/>
                  <a:pt x="612770" y="720000"/>
                  <a:pt x="602608" y="720000"/>
                </a:cubicBezTo>
                <a:lnTo>
                  <a:pt x="219976" y="720000"/>
                </a:lnTo>
                <a:cubicBezTo>
                  <a:pt x="209814" y="720000"/>
                  <a:pt x="200299" y="714550"/>
                  <a:pt x="195218" y="705682"/>
                </a:cubicBezTo>
                <a:lnTo>
                  <a:pt x="3810" y="374319"/>
                </a:lnTo>
                <a:cubicBezTo>
                  <a:pt x="-1271" y="365543"/>
                  <a:pt x="-1271" y="354550"/>
                  <a:pt x="3810" y="345682"/>
                </a:cubicBezTo>
                <a:lnTo>
                  <a:pt x="195126" y="14319"/>
                </a:lnTo>
                <a:cubicBezTo>
                  <a:pt x="200207" y="5450"/>
                  <a:pt x="209721" y="0"/>
                  <a:pt x="219883" y="0"/>
                </a:cubicBezTo>
                <a:close/>
              </a:path>
            </a:pathLst>
          </a:custGeom>
          <a:solidFill>
            <a:schemeClr val="accent1"/>
          </a:solidFill>
          <a:ln w="155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787215" y="385281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熟练掌握AutoCAD, Solidworks, UG软件，具备软件仿真能力。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5400000" flipH="0" flipV="0">
            <a:off x="4927488" y="-3337448"/>
            <a:ext cx="99060" cy="863323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bg1"/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19381400" flipH="1" flipV="0">
            <a:off x="78135" y="464640"/>
            <a:ext cx="653381" cy="436022"/>
          </a:xfrm>
          <a:custGeom>
            <a:avLst/>
            <a:gdLst>
              <a:gd name="connsiteX0" fmla="*/ 362469 w 653381"/>
              <a:gd name="connsiteY0" fmla="*/ 4241 h 436022"/>
              <a:gd name="connsiteX1" fmla="*/ 396364 w 653381"/>
              <a:gd name="connsiteY1" fmla="*/ 61368 h 436022"/>
              <a:gd name="connsiteX2" fmla="*/ 396732 w 653381"/>
              <a:gd name="connsiteY2" fmla="*/ 137992 h 436022"/>
              <a:gd name="connsiteX3" fmla="*/ 572317 w 653381"/>
              <a:gd name="connsiteY3" fmla="*/ 137992 h 436022"/>
              <a:gd name="connsiteX4" fmla="*/ 653381 w 653381"/>
              <a:gd name="connsiteY4" fmla="*/ 219056 h 436022"/>
              <a:gd name="connsiteX5" fmla="*/ 572317 w 653381"/>
              <a:gd name="connsiteY5" fmla="*/ 300120 h 436022"/>
              <a:gd name="connsiteX6" fmla="*/ 397511 w 653381"/>
              <a:gd name="connsiteY6" fmla="*/ 300120 h 436022"/>
              <a:gd name="connsiteX7" fmla="*/ 397862 w 653381"/>
              <a:gd name="connsiteY7" fmla="*/ 373034 h 436022"/>
              <a:gd name="connsiteX8" fmla="*/ 305140 w 653381"/>
              <a:gd name="connsiteY8" fmla="*/ 427039 h 436022"/>
              <a:gd name="connsiteX9" fmla="*/ 33218 w 653381"/>
              <a:gd name="connsiteY9" fmla="*/ 271065 h 436022"/>
              <a:gd name="connsiteX10" fmla="*/ 33021 w 653381"/>
              <a:gd name="connsiteY10" fmla="*/ 163763 h 436022"/>
              <a:gd name="connsiteX11" fmla="*/ 302805 w 653381"/>
              <a:gd name="connsiteY11" fmla="*/ 7703 h 436022"/>
              <a:gd name="connsiteX12" fmla="*/ 362469 w 653381"/>
              <a:gd name="connsiteY12" fmla="*/ 4241 h 436022"/>
            </a:gdLst>
            <a:rect l="l" t="t" r="r" b="b"/>
            <a:pathLst>
              <a:path w="653381" h="436022">
                <a:moveTo>
                  <a:pt x="362469" y="4241"/>
                </a:moveTo>
                <a:cubicBezTo>
                  <a:pt x="378628" y="10999"/>
                  <a:pt x="392701" y="27110"/>
                  <a:pt x="396364" y="61368"/>
                </a:cubicBezTo>
                <a:lnTo>
                  <a:pt x="396732" y="137992"/>
                </a:lnTo>
                <a:lnTo>
                  <a:pt x="572317" y="137992"/>
                </a:lnTo>
                <a:cubicBezTo>
                  <a:pt x="617087" y="137992"/>
                  <a:pt x="653381" y="174286"/>
                  <a:pt x="653381" y="219056"/>
                </a:cubicBezTo>
                <a:cubicBezTo>
                  <a:pt x="653381" y="263826"/>
                  <a:pt x="617087" y="300120"/>
                  <a:pt x="572317" y="300120"/>
                </a:cubicBezTo>
                <a:lnTo>
                  <a:pt x="397511" y="300120"/>
                </a:lnTo>
                <a:lnTo>
                  <a:pt x="397862" y="373034"/>
                </a:lnTo>
                <a:cubicBezTo>
                  <a:pt x="397862" y="373034"/>
                  <a:pt x="389002" y="464424"/>
                  <a:pt x="305140" y="427039"/>
                </a:cubicBezTo>
                <a:lnTo>
                  <a:pt x="33218" y="271065"/>
                </a:lnTo>
                <a:cubicBezTo>
                  <a:pt x="33218" y="271065"/>
                  <a:pt x="-41392" y="217550"/>
                  <a:pt x="33021" y="163763"/>
                </a:cubicBezTo>
                <a:lnTo>
                  <a:pt x="302805" y="7703"/>
                </a:lnTo>
                <a:cubicBezTo>
                  <a:pt x="302805" y="7703"/>
                  <a:pt x="335536" y="-7020"/>
                  <a:pt x="362469" y="4241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0" y="0"/>
            <a:ext cx="12192000" cy="6858000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0" flipV="0">
            <a:off x="1137036" y="1677394"/>
            <a:ext cx="5774303" cy="3930925"/>
          </a:xfrm>
          <a:prstGeom prst="roundRect">
            <a:avLst>
              <a:gd name="adj" fmla="val 3877"/>
            </a:avLst>
          </a:prstGeom>
          <a:noFill/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1798320" y="1903743"/>
            <a:ext cx="4930140" cy="347822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5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664155" y="3165778"/>
            <a:ext cx="954157" cy="954157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0"/>
          </a:gradFill>
          <a:ln w="12700" cap="sq">
            <a:solidFill>
              <a:schemeClr val="accent1">
                <a:lumMod val="40000"/>
                <a:lumOff val="6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722970" y="3224593"/>
            <a:ext cx="836526" cy="836526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0"/>
          </a:gradFill>
          <a:ln w="12700" cap="sq">
            <a:solidFill>
              <a:schemeClr val="accent1">
                <a:lumMod val="40000"/>
                <a:lumOff val="6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7267491" y="1645589"/>
            <a:ext cx="4251408" cy="3965271"/>
          </a:xfrm>
          <a:prstGeom prst="roundRect">
            <a:avLst>
              <a:gd name="adj" fmla="val 5401"/>
            </a:avLst>
          </a:prstGeom>
          <a:noFill/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8" name=""/>
          <p:cNvPicPr>
            <a:picLocks noChangeAspect="1"/>
          </p:cNvPicPr>
          <p:nvPr/>
        </p:nvPicPr>
        <p:blipFill>
          <a:blip r:embed="rId2">
            <a:alphaModFix amt="100000"/>
          </a:blip>
          <a:srcRect l="19956" t="0" r="19956" b="0"/>
          <a:stretch>
            <a:fillRect/>
          </a:stretch>
        </p:blipFill>
        <p:spPr>
          <a:xfrm rot="0" flipH="0" flipV="0">
            <a:off x="7361798" y="1733551"/>
            <a:ext cx="4062794" cy="3789349"/>
          </a:xfrm>
          <a:custGeom>
            <a:avLst/>
            <a:gdLst/>
            <a:rect l="l" t="t" r="r" b="b"/>
            <a:pathLst>
              <a:path w="4062794" h="3789349">
                <a:moveTo>
                  <a:pt x="204663" y="0"/>
                </a:moveTo>
                <a:lnTo>
                  <a:pt x="3858131" y="0"/>
                </a:lnTo>
                <a:cubicBezTo>
                  <a:pt x="3971163" y="0"/>
                  <a:pt x="4062794" y="91631"/>
                  <a:pt x="4062794" y="204663"/>
                </a:cubicBezTo>
                <a:lnTo>
                  <a:pt x="4062794" y="3584686"/>
                </a:lnTo>
                <a:cubicBezTo>
                  <a:pt x="4062794" y="3697718"/>
                  <a:pt x="3971163" y="3789349"/>
                  <a:pt x="3858131" y="3789349"/>
                </a:cubicBezTo>
                <a:lnTo>
                  <a:pt x="204663" y="3789349"/>
                </a:lnTo>
                <a:cubicBezTo>
                  <a:pt x="91631" y="3789349"/>
                  <a:pt x="0" y="3697718"/>
                  <a:pt x="0" y="3584686"/>
                </a:cubicBezTo>
                <a:lnTo>
                  <a:pt x="0" y="204663"/>
                </a:lnTo>
                <a:cubicBezTo>
                  <a:pt x="0" y="91631"/>
                  <a:pt x="91631" y="0"/>
                  <a:pt x="204663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9" name="标题 1"/>
          <p:cNvSpPr txBox="1"/>
          <p:nvPr/>
        </p:nvSpPr>
        <p:spPr>
          <a:xfrm rot="0" flipH="0" flipV="0">
            <a:off x="972822" y="3479878"/>
            <a:ext cx="336823" cy="325956"/>
          </a:xfrm>
          <a:custGeom>
            <a:avLst/>
            <a:gdLst>
              <a:gd name="connsiteX0" fmla="*/ 695958 w 1660735"/>
              <a:gd name="connsiteY0" fmla="*/ 752512 h 1607157"/>
              <a:gd name="connsiteX1" fmla="*/ 376349 w 1660735"/>
              <a:gd name="connsiteY1" fmla="*/ 752512 h 1607157"/>
              <a:gd name="connsiteX2" fmla="*/ 110505 w 1660735"/>
              <a:gd name="connsiteY2" fmla="*/ 642007 h 1607157"/>
              <a:gd name="connsiteX3" fmla="*/ 0 w 1660735"/>
              <a:gd name="connsiteY3" fmla="*/ 376349 h 1607157"/>
              <a:gd name="connsiteX4" fmla="*/ 110505 w 1660735"/>
              <a:gd name="connsiteY4" fmla="*/ 110505 h 1607157"/>
              <a:gd name="connsiteX5" fmla="*/ 376349 w 1660735"/>
              <a:gd name="connsiteY5" fmla="*/ 0 h 1607157"/>
              <a:gd name="connsiteX6" fmla="*/ 642193 w 1660735"/>
              <a:gd name="connsiteY6" fmla="*/ 110505 h 1607157"/>
              <a:gd name="connsiteX7" fmla="*/ 752698 w 1660735"/>
              <a:gd name="connsiteY7" fmla="*/ 376349 h 1607157"/>
              <a:gd name="connsiteX8" fmla="*/ 752698 w 1660735"/>
              <a:gd name="connsiteY8" fmla="*/ 695958 h 1607157"/>
              <a:gd name="connsiteX9" fmla="*/ 695958 w 1660735"/>
              <a:gd name="connsiteY9" fmla="*/ 752512 h 1607157"/>
              <a:gd name="connsiteX10" fmla="*/ 376349 w 1660735"/>
              <a:gd name="connsiteY10" fmla="*/ 111621 h 1607157"/>
              <a:gd name="connsiteX11" fmla="*/ 111621 w 1660735"/>
              <a:gd name="connsiteY11" fmla="*/ 376349 h 1607157"/>
              <a:gd name="connsiteX12" fmla="*/ 376349 w 1660735"/>
              <a:gd name="connsiteY12" fmla="*/ 641077 h 1607157"/>
              <a:gd name="connsiteX13" fmla="*/ 641077 w 1660735"/>
              <a:gd name="connsiteY13" fmla="*/ 641077 h 1607157"/>
              <a:gd name="connsiteX14" fmla="*/ 641077 w 1660735"/>
              <a:gd name="connsiteY14" fmla="*/ 376349 h 1607157"/>
              <a:gd name="connsiteX15" fmla="*/ 376349 w 1660735"/>
              <a:gd name="connsiteY15" fmla="*/ 111621 h 1607157"/>
              <a:gd name="connsiteX16" fmla="*/ 1284201 w 1660735"/>
              <a:gd name="connsiteY16" fmla="*/ 752512 h 1607157"/>
              <a:gd name="connsiteX17" fmla="*/ 964592 w 1660735"/>
              <a:gd name="connsiteY17" fmla="*/ 752512 h 1607157"/>
              <a:gd name="connsiteX18" fmla="*/ 908038 w 1660735"/>
              <a:gd name="connsiteY18" fmla="*/ 695958 h 1607157"/>
              <a:gd name="connsiteX19" fmla="*/ 908038 w 1660735"/>
              <a:gd name="connsiteY19" fmla="*/ 376349 h 1607157"/>
              <a:gd name="connsiteX20" fmla="*/ 1018543 w 1660735"/>
              <a:gd name="connsiteY20" fmla="*/ 110505 h 1607157"/>
              <a:gd name="connsiteX21" fmla="*/ 1284387 w 1660735"/>
              <a:gd name="connsiteY21" fmla="*/ 0 h 1607157"/>
              <a:gd name="connsiteX22" fmla="*/ 1550231 w 1660735"/>
              <a:gd name="connsiteY22" fmla="*/ 110505 h 1607157"/>
              <a:gd name="connsiteX23" fmla="*/ 1660736 w 1660735"/>
              <a:gd name="connsiteY23" fmla="*/ 376349 h 1607157"/>
              <a:gd name="connsiteX24" fmla="*/ 1550231 w 1660735"/>
              <a:gd name="connsiteY24" fmla="*/ 642193 h 1607157"/>
              <a:gd name="connsiteX25" fmla="*/ 1284201 w 1660735"/>
              <a:gd name="connsiteY25" fmla="*/ 752512 h 1607157"/>
              <a:gd name="connsiteX26" fmla="*/ 1019659 w 1660735"/>
              <a:gd name="connsiteY26" fmla="*/ 640891 h 1607157"/>
              <a:gd name="connsiteX27" fmla="*/ 1284387 w 1660735"/>
              <a:gd name="connsiteY27" fmla="*/ 640891 h 1607157"/>
              <a:gd name="connsiteX28" fmla="*/ 1549115 w 1660735"/>
              <a:gd name="connsiteY28" fmla="*/ 376163 h 1607157"/>
              <a:gd name="connsiteX29" fmla="*/ 1284387 w 1660735"/>
              <a:gd name="connsiteY29" fmla="*/ 111435 h 1607157"/>
              <a:gd name="connsiteX30" fmla="*/ 1019659 w 1660735"/>
              <a:gd name="connsiteY30" fmla="*/ 376163 h 1607157"/>
              <a:gd name="connsiteX31" fmla="*/ 1019659 w 1660735"/>
              <a:gd name="connsiteY31" fmla="*/ 640891 h 1607157"/>
              <a:gd name="connsiteX32" fmla="*/ 376349 w 1660735"/>
              <a:gd name="connsiteY32" fmla="*/ 1607158 h 1607157"/>
              <a:gd name="connsiteX33" fmla="*/ 110505 w 1660735"/>
              <a:gd name="connsiteY33" fmla="*/ 1496653 h 1607157"/>
              <a:gd name="connsiteX34" fmla="*/ 0 w 1660735"/>
              <a:gd name="connsiteY34" fmla="*/ 1230809 h 1607157"/>
              <a:gd name="connsiteX35" fmla="*/ 110505 w 1660735"/>
              <a:gd name="connsiteY35" fmla="*/ 964964 h 1607157"/>
              <a:gd name="connsiteX36" fmla="*/ 376349 w 1660735"/>
              <a:gd name="connsiteY36" fmla="*/ 854459 h 1607157"/>
              <a:gd name="connsiteX37" fmla="*/ 695958 w 1660735"/>
              <a:gd name="connsiteY37" fmla="*/ 854459 h 1607157"/>
              <a:gd name="connsiteX38" fmla="*/ 752512 w 1660735"/>
              <a:gd name="connsiteY38" fmla="*/ 911014 h 1607157"/>
              <a:gd name="connsiteX39" fmla="*/ 752512 w 1660735"/>
              <a:gd name="connsiteY39" fmla="*/ 1230623 h 1607157"/>
              <a:gd name="connsiteX40" fmla="*/ 642007 w 1660735"/>
              <a:gd name="connsiteY40" fmla="*/ 1496467 h 1607157"/>
              <a:gd name="connsiteX41" fmla="*/ 376349 w 1660735"/>
              <a:gd name="connsiteY41" fmla="*/ 1607158 h 1607157"/>
              <a:gd name="connsiteX42" fmla="*/ 376349 w 1660735"/>
              <a:gd name="connsiteY42" fmla="*/ 966267 h 1607157"/>
              <a:gd name="connsiteX43" fmla="*/ 111621 w 1660735"/>
              <a:gd name="connsiteY43" fmla="*/ 1230809 h 1607157"/>
              <a:gd name="connsiteX44" fmla="*/ 376349 w 1660735"/>
              <a:gd name="connsiteY44" fmla="*/ 1495537 h 1607157"/>
              <a:gd name="connsiteX45" fmla="*/ 641077 w 1660735"/>
              <a:gd name="connsiteY45" fmla="*/ 1230809 h 1607157"/>
              <a:gd name="connsiteX46" fmla="*/ 641077 w 1660735"/>
              <a:gd name="connsiteY46" fmla="*/ 966267 h 1607157"/>
              <a:gd name="connsiteX47" fmla="*/ 376349 w 1660735"/>
              <a:gd name="connsiteY47" fmla="*/ 966267 h 1607157"/>
              <a:gd name="connsiteX48" fmla="*/ 1284201 w 1660735"/>
              <a:gd name="connsiteY48" fmla="*/ 1607158 h 1607157"/>
              <a:gd name="connsiteX49" fmla="*/ 1018357 w 1660735"/>
              <a:gd name="connsiteY49" fmla="*/ 1496653 h 1607157"/>
              <a:gd name="connsiteX50" fmla="*/ 907852 w 1660735"/>
              <a:gd name="connsiteY50" fmla="*/ 1230809 h 1607157"/>
              <a:gd name="connsiteX51" fmla="*/ 907852 w 1660735"/>
              <a:gd name="connsiteY51" fmla="*/ 911200 h 1607157"/>
              <a:gd name="connsiteX52" fmla="*/ 964406 w 1660735"/>
              <a:gd name="connsiteY52" fmla="*/ 854646 h 1607157"/>
              <a:gd name="connsiteX53" fmla="*/ 1284015 w 1660735"/>
              <a:gd name="connsiteY53" fmla="*/ 854646 h 1607157"/>
              <a:gd name="connsiteX54" fmla="*/ 1549859 w 1660735"/>
              <a:gd name="connsiteY54" fmla="*/ 965150 h 1607157"/>
              <a:gd name="connsiteX55" fmla="*/ 1660364 w 1660735"/>
              <a:gd name="connsiteY55" fmla="*/ 1230995 h 1607157"/>
              <a:gd name="connsiteX56" fmla="*/ 1550045 w 1660735"/>
              <a:gd name="connsiteY56" fmla="*/ 1496653 h 1607157"/>
              <a:gd name="connsiteX57" fmla="*/ 1284201 w 1660735"/>
              <a:gd name="connsiteY57" fmla="*/ 1607158 h 1607157"/>
              <a:gd name="connsiteX58" fmla="*/ 1019659 w 1660735"/>
              <a:gd name="connsiteY58" fmla="*/ 966267 h 1607157"/>
              <a:gd name="connsiteX59" fmla="*/ 1019659 w 1660735"/>
              <a:gd name="connsiteY59" fmla="*/ 1230995 h 1607157"/>
              <a:gd name="connsiteX60" fmla="*/ 1284387 w 1660735"/>
              <a:gd name="connsiteY60" fmla="*/ 1495723 h 1607157"/>
              <a:gd name="connsiteX61" fmla="*/ 1549115 w 1660735"/>
              <a:gd name="connsiteY61" fmla="*/ 1230995 h 1607157"/>
              <a:gd name="connsiteX62" fmla="*/ 1284387 w 1660735"/>
              <a:gd name="connsiteY62" fmla="*/ 966267 h 1607157"/>
              <a:gd name="connsiteX63" fmla="*/ 1019659 w 1660735"/>
              <a:gd name="connsiteY63" fmla="*/ 966267 h 1607157"/>
            </a:gdLst>
            <a:rect l="l" t="t" r="r" b="b"/>
            <a:pathLst>
              <a:path w="1660735" h="1607157">
                <a:moveTo>
                  <a:pt x="695958" y="752512"/>
                </a:moveTo>
                <a:lnTo>
                  <a:pt x="376349" y="752512"/>
                </a:lnTo>
                <a:cubicBezTo>
                  <a:pt x="276262" y="752512"/>
                  <a:pt x="181756" y="713259"/>
                  <a:pt x="110505" y="642007"/>
                </a:cubicBezTo>
                <a:cubicBezTo>
                  <a:pt x="39253" y="570756"/>
                  <a:pt x="0" y="476436"/>
                  <a:pt x="0" y="376349"/>
                </a:cubicBezTo>
                <a:cubicBezTo>
                  <a:pt x="0" y="276262"/>
                  <a:pt x="39253" y="181756"/>
                  <a:pt x="110505" y="110505"/>
                </a:cubicBezTo>
                <a:cubicBezTo>
                  <a:pt x="181756" y="39253"/>
                  <a:pt x="276076" y="0"/>
                  <a:pt x="376349" y="0"/>
                </a:cubicBezTo>
                <a:cubicBezTo>
                  <a:pt x="476436" y="0"/>
                  <a:pt x="570942" y="39253"/>
                  <a:pt x="642193" y="110505"/>
                </a:cubicBezTo>
                <a:cubicBezTo>
                  <a:pt x="713445" y="181756"/>
                  <a:pt x="752698" y="276076"/>
                  <a:pt x="752698" y="376349"/>
                </a:cubicBezTo>
                <a:lnTo>
                  <a:pt x="752698" y="695958"/>
                </a:lnTo>
                <a:cubicBezTo>
                  <a:pt x="752512" y="727211"/>
                  <a:pt x="727211" y="752512"/>
                  <a:pt x="695958" y="752512"/>
                </a:cubicBezTo>
                <a:close/>
                <a:moveTo>
                  <a:pt x="376349" y="111621"/>
                </a:moveTo>
                <a:cubicBezTo>
                  <a:pt x="230498" y="111621"/>
                  <a:pt x="111621" y="230312"/>
                  <a:pt x="111621" y="376349"/>
                </a:cubicBezTo>
                <a:cubicBezTo>
                  <a:pt x="111621" y="522201"/>
                  <a:pt x="230312" y="641077"/>
                  <a:pt x="376349" y="641077"/>
                </a:cubicBezTo>
                <a:lnTo>
                  <a:pt x="641077" y="641077"/>
                </a:lnTo>
                <a:lnTo>
                  <a:pt x="641077" y="376349"/>
                </a:lnTo>
                <a:cubicBezTo>
                  <a:pt x="640891" y="230312"/>
                  <a:pt x="522201" y="111621"/>
                  <a:pt x="376349" y="111621"/>
                </a:cubicBezTo>
                <a:close/>
                <a:moveTo>
                  <a:pt x="1284201" y="752512"/>
                </a:moveTo>
                <a:lnTo>
                  <a:pt x="964592" y="752512"/>
                </a:lnTo>
                <a:cubicBezTo>
                  <a:pt x="933338" y="752512"/>
                  <a:pt x="908038" y="727025"/>
                  <a:pt x="908038" y="695958"/>
                </a:cubicBezTo>
                <a:lnTo>
                  <a:pt x="908038" y="376349"/>
                </a:lnTo>
                <a:cubicBezTo>
                  <a:pt x="908038" y="276262"/>
                  <a:pt x="947291" y="181756"/>
                  <a:pt x="1018543" y="110505"/>
                </a:cubicBezTo>
                <a:cubicBezTo>
                  <a:pt x="1089794" y="39253"/>
                  <a:pt x="1184114" y="0"/>
                  <a:pt x="1284387" y="0"/>
                </a:cubicBezTo>
                <a:cubicBezTo>
                  <a:pt x="1384660" y="0"/>
                  <a:pt x="1478980" y="39253"/>
                  <a:pt x="1550231" y="110505"/>
                </a:cubicBezTo>
                <a:cubicBezTo>
                  <a:pt x="1621482" y="181756"/>
                  <a:pt x="1660736" y="276076"/>
                  <a:pt x="1660736" y="376349"/>
                </a:cubicBezTo>
                <a:cubicBezTo>
                  <a:pt x="1660736" y="476622"/>
                  <a:pt x="1621482" y="570942"/>
                  <a:pt x="1550231" y="642193"/>
                </a:cubicBezTo>
                <a:cubicBezTo>
                  <a:pt x="1478794" y="713259"/>
                  <a:pt x="1384288" y="752512"/>
                  <a:pt x="1284201" y="752512"/>
                </a:cubicBezTo>
                <a:close/>
                <a:moveTo>
                  <a:pt x="1019659" y="640891"/>
                </a:moveTo>
                <a:lnTo>
                  <a:pt x="1284387" y="640891"/>
                </a:lnTo>
                <a:cubicBezTo>
                  <a:pt x="1430238" y="640891"/>
                  <a:pt x="1549115" y="522201"/>
                  <a:pt x="1549115" y="376163"/>
                </a:cubicBezTo>
                <a:cubicBezTo>
                  <a:pt x="1549115" y="230312"/>
                  <a:pt x="1430424" y="111435"/>
                  <a:pt x="1284387" y="111435"/>
                </a:cubicBezTo>
                <a:cubicBezTo>
                  <a:pt x="1138349" y="111435"/>
                  <a:pt x="1019659" y="230125"/>
                  <a:pt x="1019659" y="376163"/>
                </a:cubicBezTo>
                <a:lnTo>
                  <a:pt x="1019659" y="640891"/>
                </a:lnTo>
                <a:close/>
                <a:moveTo>
                  <a:pt x="376349" y="1607158"/>
                </a:moveTo>
                <a:cubicBezTo>
                  <a:pt x="276262" y="1607158"/>
                  <a:pt x="181756" y="1567904"/>
                  <a:pt x="110505" y="1496653"/>
                </a:cubicBezTo>
                <a:cubicBezTo>
                  <a:pt x="39253" y="1425401"/>
                  <a:pt x="0" y="1330896"/>
                  <a:pt x="0" y="1230809"/>
                </a:cubicBezTo>
                <a:cubicBezTo>
                  <a:pt x="0" y="1130722"/>
                  <a:pt x="39253" y="1036216"/>
                  <a:pt x="110505" y="964964"/>
                </a:cubicBezTo>
                <a:cubicBezTo>
                  <a:pt x="181756" y="893713"/>
                  <a:pt x="276076" y="854459"/>
                  <a:pt x="376349" y="854459"/>
                </a:cubicBezTo>
                <a:lnTo>
                  <a:pt x="695958" y="854459"/>
                </a:lnTo>
                <a:cubicBezTo>
                  <a:pt x="727211" y="854459"/>
                  <a:pt x="752512" y="879760"/>
                  <a:pt x="752512" y="911014"/>
                </a:cubicBezTo>
                <a:lnTo>
                  <a:pt x="752512" y="1230623"/>
                </a:lnTo>
                <a:cubicBezTo>
                  <a:pt x="752512" y="1330709"/>
                  <a:pt x="713259" y="1425215"/>
                  <a:pt x="642007" y="1496467"/>
                </a:cubicBezTo>
                <a:cubicBezTo>
                  <a:pt x="570756" y="1567718"/>
                  <a:pt x="476436" y="1607158"/>
                  <a:pt x="376349" y="1607158"/>
                </a:cubicBezTo>
                <a:close/>
                <a:moveTo>
                  <a:pt x="376349" y="966267"/>
                </a:moveTo>
                <a:cubicBezTo>
                  <a:pt x="230312" y="966267"/>
                  <a:pt x="111621" y="1084957"/>
                  <a:pt x="111621" y="1230809"/>
                </a:cubicBezTo>
                <a:cubicBezTo>
                  <a:pt x="111621" y="1376660"/>
                  <a:pt x="230312" y="1495537"/>
                  <a:pt x="376349" y="1495537"/>
                </a:cubicBezTo>
                <a:cubicBezTo>
                  <a:pt x="522201" y="1495537"/>
                  <a:pt x="641077" y="1376846"/>
                  <a:pt x="641077" y="1230809"/>
                </a:cubicBezTo>
                <a:lnTo>
                  <a:pt x="641077" y="966267"/>
                </a:lnTo>
                <a:lnTo>
                  <a:pt x="376349" y="966267"/>
                </a:lnTo>
                <a:close/>
                <a:moveTo>
                  <a:pt x="1284201" y="1607158"/>
                </a:moveTo>
                <a:cubicBezTo>
                  <a:pt x="1184114" y="1607158"/>
                  <a:pt x="1089608" y="1567904"/>
                  <a:pt x="1018357" y="1496653"/>
                </a:cubicBezTo>
                <a:cubicBezTo>
                  <a:pt x="947105" y="1425401"/>
                  <a:pt x="907852" y="1331082"/>
                  <a:pt x="907852" y="1230809"/>
                </a:cubicBezTo>
                <a:lnTo>
                  <a:pt x="907852" y="911200"/>
                </a:lnTo>
                <a:cubicBezTo>
                  <a:pt x="907852" y="879946"/>
                  <a:pt x="933152" y="854646"/>
                  <a:pt x="964406" y="854646"/>
                </a:cubicBezTo>
                <a:lnTo>
                  <a:pt x="1284015" y="854646"/>
                </a:lnTo>
                <a:cubicBezTo>
                  <a:pt x="1384102" y="854646"/>
                  <a:pt x="1478607" y="893899"/>
                  <a:pt x="1549859" y="965150"/>
                </a:cubicBezTo>
                <a:cubicBezTo>
                  <a:pt x="1621110" y="1036402"/>
                  <a:pt x="1660364" y="1130722"/>
                  <a:pt x="1660364" y="1230995"/>
                </a:cubicBezTo>
                <a:cubicBezTo>
                  <a:pt x="1660364" y="1331268"/>
                  <a:pt x="1621296" y="1425401"/>
                  <a:pt x="1550045" y="1496653"/>
                </a:cubicBezTo>
                <a:cubicBezTo>
                  <a:pt x="1478794" y="1567904"/>
                  <a:pt x="1384288" y="1607158"/>
                  <a:pt x="1284201" y="1607158"/>
                </a:cubicBezTo>
                <a:close/>
                <a:moveTo>
                  <a:pt x="1019659" y="966267"/>
                </a:moveTo>
                <a:lnTo>
                  <a:pt x="1019659" y="1230995"/>
                </a:lnTo>
                <a:cubicBezTo>
                  <a:pt x="1019659" y="1376846"/>
                  <a:pt x="1138349" y="1495723"/>
                  <a:pt x="1284387" y="1495723"/>
                </a:cubicBezTo>
                <a:cubicBezTo>
                  <a:pt x="1430424" y="1495723"/>
                  <a:pt x="1549115" y="1377032"/>
                  <a:pt x="1549115" y="1230995"/>
                </a:cubicBezTo>
                <a:cubicBezTo>
                  <a:pt x="1549115" y="1084957"/>
                  <a:pt x="1430424" y="966267"/>
                  <a:pt x="1284387" y="966267"/>
                </a:cubicBezTo>
                <a:lnTo>
                  <a:pt x="1019659" y="966267"/>
                </a:ln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787215" y="385281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具备机械结构与原理分析能力，尤其对机械原理有较深理解。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5400000" flipH="0" flipV="0">
            <a:off x="4927488" y="-3337448"/>
            <a:ext cx="99060" cy="863323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bg1"/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19381400" flipH="1" flipV="0">
            <a:off x="78135" y="464640"/>
            <a:ext cx="653381" cy="436022"/>
          </a:xfrm>
          <a:custGeom>
            <a:avLst/>
            <a:gdLst>
              <a:gd name="connsiteX0" fmla="*/ 362469 w 653381"/>
              <a:gd name="connsiteY0" fmla="*/ 4241 h 436022"/>
              <a:gd name="connsiteX1" fmla="*/ 396364 w 653381"/>
              <a:gd name="connsiteY1" fmla="*/ 61368 h 436022"/>
              <a:gd name="connsiteX2" fmla="*/ 396732 w 653381"/>
              <a:gd name="connsiteY2" fmla="*/ 137992 h 436022"/>
              <a:gd name="connsiteX3" fmla="*/ 572317 w 653381"/>
              <a:gd name="connsiteY3" fmla="*/ 137992 h 436022"/>
              <a:gd name="connsiteX4" fmla="*/ 653381 w 653381"/>
              <a:gd name="connsiteY4" fmla="*/ 219056 h 436022"/>
              <a:gd name="connsiteX5" fmla="*/ 572317 w 653381"/>
              <a:gd name="connsiteY5" fmla="*/ 300120 h 436022"/>
              <a:gd name="connsiteX6" fmla="*/ 397511 w 653381"/>
              <a:gd name="connsiteY6" fmla="*/ 300120 h 436022"/>
              <a:gd name="connsiteX7" fmla="*/ 397862 w 653381"/>
              <a:gd name="connsiteY7" fmla="*/ 373034 h 436022"/>
              <a:gd name="connsiteX8" fmla="*/ 305140 w 653381"/>
              <a:gd name="connsiteY8" fmla="*/ 427039 h 436022"/>
              <a:gd name="connsiteX9" fmla="*/ 33218 w 653381"/>
              <a:gd name="connsiteY9" fmla="*/ 271065 h 436022"/>
              <a:gd name="connsiteX10" fmla="*/ 33021 w 653381"/>
              <a:gd name="connsiteY10" fmla="*/ 163763 h 436022"/>
              <a:gd name="connsiteX11" fmla="*/ 302805 w 653381"/>
              <a:gd name="connsiteY11" fmla="*/ 7703 h 436022"/>
              <a:gd name="connsiteX12" fmla="*/ 362469 w 653381"/>
              <a:gd name="connsiteY12" fmla="*/ 4241 h 436022"/>
            </a:gdLst>
            <a:rect l="l" t="t" r="r" b="b"/>
            <a:pathLst>
              <a:path w="653381" h="436022">
                <a:moveTo>
                  <a:pt x="362469" y="4241"/>
                </a:moveTo>
                <a:cubicBezTo>
                  <a:pt x="378628" y="10999"/>
                  <a:pt x="392701" y="27110"/>
                  <a:pt x="396364" y="61368"/>
                </a:cubicBezTo>
                <a:lnTo>
                  <a:pt x="396732" y="137992"/>
                </a:lnTo>
                <a:lnTo>
                  <a:pt x="572317" y="137992"/>
                </a:lnTo>
                <a:cubicBezTo>
                  <a:pt x="617087" y="137992"/>
                  <a:pt x="653381" y="174286"/>
                  <a:pt x="653381" y="219056"/>
                </a:cubicBezTo>
                <a:cubicBezTo>
                  <a:pt x="653381" y="263826"/>
                  <a:pt x="617087" y="300120"/>
                  <a:pt x="572317" y="300120"/>
                </a:cubicBezTo>
                <a:lnTo>
                  <a:pt x="397511" y="300120"/>
                </a:lnTo>
                <a:lnTo>
                  <a:pt x="397862" y="373034"/>
                </a:lnTo>
                <a:cubicBezTo>
                  <a:pt x="397862" y="373034"/>
                  <a:pt x="389002" y="464424"/>
                  <a:pt x="305140" y="427039"/>
                </a:cubicBezTo>
                <a:lnTo>
                  <a:pt x="33218" y="271065"/>
                </a:lnTo>
                <a:cubicBezTo>
                  <a:pt x="33218" y="271065"/>
                  <a:pt x="-41392" y="217550"/>
                  <a:pt x="33021" y="163763"/>
                </a:cubicBezTo>
                <a:lnTo>
                  <a:pt x="302805" y="7703"/>
                </a:lnTo>
                <a:cubicBezTo>
                  <a:pt x="302805" y="7703"/>
                  <a:pt x="335536" y="-7020"/>
                  <a:pt x="362469" y="4241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0" y="0"/>
            <a:ext cx="12192000" cy="6858000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0" flipV="0">
            <a:off x="2755175" y="2035827"/>
            <a:ext cx="2862337" cy="2862336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1" flipV="0">
            <a:off x="2686321" y="1957137"/>
            <a:ext cx="6806658" cy="3216440"/>
          </a:xfrm>
          <a:prstGeom prst="snip1Rect">
            <a:avLst>
              <a:gd name="adj" fmla="val 50000"/>
            </a:avLst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3003101" y="3398141"/>
            <a:ext cx="6173099" cy="1578712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r">
              <a:lnSpc>
                <a:spcPct val="15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8408442" y="2104683"/>
            <a:ext cx="767758" cy="84115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r">
              <a:lnSpc>
                <a:spcPct val="130000"/>
              </a:lnSpc>
            </a:pPr>
            <a:r>
              <a:rPr kumimoji="1" lang="en-US" altLang="zh-CN" sz="4000">
                <a:ln w="12700">
                  <a:noFill/>
                </a:ln>
                <a:solidFill>
                  <a:srgbClr val="0563C1">
                    <a:alpha val="100000"/>
                  </a:srgbClr>
                </a:solidFill>
                <a:latin typeface="OPPOSans B"/>
                <a:ea typeface="OPPOSans B"/>
                <a:cs typeface="OPPOSans B"/>
              </a:rPr>
              <a:t>01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3043091" y="2302888"/>
            <a:ext cx="415449" cy="366320"/>
          </a:xfrm>
          <a:custGeom>
            <a:avLst/>
            <a:gdLst>
              <a:gd name="connsiteX0" fmla="*/ 56258 w 778320"/>
              <a:gd name="connsiteY0" fmla="*/ 333700 h 720001"/>
              <a:gd name="connsiteX1" fmla="*/ 56258 w 778320"/>
              <a:gd name="connsiteY1" fmla="*/ 627457 h 720001"/>
              <a:gd name="connsiteX2" fmla="*/ 66946 w 778320"/>
              <a:gd name="connsiteY2" fmla="*/ 653054 h 720001"/>
              <a:gd name="connsiteX3" fmla="*/ 92544 w 778320"/>
              <a:gd name="connsiteY3" fmla="*/ 663743 h 720001"/>
              <a:gd name="connsiteX4" fmla="*/ 685683 w 778320"/>
              <a:gd name="connsiteY4" fmla="*/ 663743 h 720001"/>
              <a:gd name="connsiteX5" fmla="*/ 711281 w 778320"/>
              <a:gd name="connsiteY5" fmla="*/ 653054 h 720001"/>
              <a:gd name="connsiteX6" fmla="*/ 721969 w 778320"/>
              <a:gd name="connsiteY6" fmla="*/ 627457 h 720001"/>
              <a:gd name="connsiteX7" fmla="*/ 721969 w 778320"/>
              <a:gd name="connsiteY7" fmla="*/ 333700 h 720001"/>
              <a:gd name="connsiteX8" fmla="*/ 92544 w 778320"/>
              <a:gd name="connsiteY8" fmla="*/ 142049 h 720001"/>
              <a:gd name="connsiteX9" fmla="*/ 56258 w 778320"/>
              <a:gd name="connsiteY9" fmla="*/ 178336 h 720001"/>
              <a:gd name="connsiteX10" fmla="*/ 56258 w 778320"/>
              <a:gd name="connsiteY10" fmla="*/ 277443 h 720001"/>
              <a:gd name="connsiteX11" fmla="*/ 721969 w 778320"/>
              <a:gd name="connsiteY11" fmla="*/ 277443 h 720001"/>
              <a:gd name="connsiteX12" fmla="*/ 721969 w 778320"/>
              <a:gd name="connsiteY12" fmla="*/ 178336 h 720001"/>
              <a:gd name="connsiteX13" fmla="*/ 685683 w 778320"/>
              <a:gd name="connsiteY13" fmla="*/ 142049 h 720001"/>
              <a:gd name="connsiteX14" fmla="*/ 561355 w 778320"/>
              <a:gd name="connsiteY14" fmla="*/ 142049 h 720001"/>
              <a:gd name="connsiteX15" fmla="*/ 561355 w 778320"/>
              <a:gd name="connsiteY15" fmla="*/ 201026 h 720001"/>
              <a:gd name="connsiteX16" fmla="*/ 533226 w 778320"/>
              <a:gd name="connsiteY16" fmla="*/ 229249 h 720001"/>
              <a:gd name="connsiteX17" fmla="*/ 505097 w 778320"/>
              <a:gd name="connsiteY17" fmla="*/ 201120 h 720001"/>
              <a:gd name="connsiteX18" fmla="*/ 505097 w 778320"/>
              <a:gd name="connsiteY18" fmla="*/ 142049 h 720001"/>
              <a:gd name="connsiteX19" fmla="*/ 273129 w 778320"/>
              <a:gd name="connsiteY19" fmla="*/ 142049 h 720001"/>
              <a:gd name="connsiteX20" fmla="*/ 273129 w 778320"/>
              <a:gd name="connsiteY20" fmla="*/ 201026 h 720001"/>
              <a:gd name="connsiteX21" fmla="*/ 245001 w 778320"/>
              <a:gd name="connsiteY21" fmla="*/ 229249 h 720001"/>
              <a:gd name="connsiteX22" fmla="*/ 216872 w 778320"/>
              <a:gd name="connsiteY22" fmla="*/ 201120 h 720001"/>
              <a:gd name="connsiteX23" fmla="*/ 216872 w 778320"/>
              <a:gd name="connsiteY23" fmla="*/ 142049 h 720001"/>
              <a:gd name="connsiteX24" fmla="*/ 245001 w 778320"/>
              <a:gd name="connsiteY24" fmla="*/ 0 h 720001"/>
              <a:gd name="connsiteX25" fmla="*/ 273129 w 778320"/>
              <a:gd name="connsiteY25" fmla="*/ 28129 h 720001"/>
              <a:gd name="connsiteX26" fmla="*/ 273129 w 778320"/>
              <a:gd name="connsiteY26" fmla="*/ 85792 h 720001"/>
              <a:gd name="connsiteX27" fmla="*/ 505097 w 778320"/>
              <a:gd name="connsiteY27" fmla="*/ 85792 h 720001"/>
              <a:gd name="connsiteX28" fmla="*/ 505097 w 778320"/>
              <a:gd name="connsiteY28" fmla="*/ 28129 h 720001"/>
              <a:gd name="connsiteX29" fmla="*/ 533226 w 778320"/>
              <a:gd name="connsiteY29" fmla="*/ 0 h 720001"/>
              <a:gd name="connsiteX30" fmla="*/ 561355 w 778320"/>
              <a:gd name="connsiteY30" fmla="*/ 28129 h 720001"/>
              <a:gd name="connsiteX31" fmla="*/ 561355 w 778320"/>
              <a:gd name="connsiteY31" fmla="*/ 85792 h 720001"/>
              <a:gd name="connsiteX32" fmla="*/ 685683 w 778320"/>
              <a:gd name="connsiteY32" fmla="*/ 85792 h 720001"/>
              <a:gd name="connsiteX33" fmla="*/ 778320 w 778320"/>
              <a:gd name="connsiteY33" fmla="*/ 178336 h 720001"/>
              <a:gd name="connsiteX34" fmla="*/ 778320 w 778320"/>
              <a:gd name="connsiteY34" fmla="*/ 627457 h 720001"/>
              <a:gd name="connsiteX35" fmla="*/ 685777 w 778320"/>
              <a:gd name="connsiteY35" fmla="*/ 720001 h 720001"/>
              <a:gd name="connsiteX36" fmla="*/ 92544 w 778320"/>
              <a:gd name="connsiteY36" fmla="*/ 720001 h 720001"/>
              <a:gd name="connsiteX37" fmla="*/ 0 w 778320"/>
              <a:gd name="connsiteY37" fmla="*/ 627457 h 720001"/>
              <a:gd name="connsiteX38" fmla="*/ 0 w 778320"/>
              <a:gd name="connsiteY38" fmla="*/ 333700 h 720001"/>
              <a:gd name="connsiteX39" fmla="*/ 0 w 778320"/>
              <a:gd name="connsiteY39" fmla="*/ 277443 h 720001"/>
              <a:gd name="connsiteX40" fmla="*/ 0 w 778320"/>
              <a:gd name="connsiteY40" fmla="*/ 178336 h 720001"/>
              <a:gd name="connsiteX41" fmla="*/ 92544 w 778320"/>
              <a:gd name="connsiteY41" fmla="*/ 85792 h 720001"/>
              <a:gd name="connsiteX42" fmla="*/ 216872 w 778320"/>
              <a:gd name="connsiteY42" fmla="*/ 85792 h 720001"/>
              <a:gd name="connsiteX43" fmla="*/ 216872 w 778320"/>
              <a:gd name="connsiteY43" fmla="*/ 28129 h 720001"/>
              <a:gd name="connsiteX44" fmla="*/ 245001 w 778320"/>
              <a:gd name="connsiteY44" fmla="*/ 0 h 720001"/>
            </a:gdLst>
            <a:rect l="l" t="t" r="r" b="b"/>
            <a:pathLst>
              <a:path w="778320" h="720001">
                <a:moveTo>
                  <a:pt x="56258" y="333700"/>
                </a:moveTo>
                <a:lnTo>
                  <a:pt x="56258" y="627457"/>
                </a:lnTo>
                <a:cubicBezTo>
                  <a:pt x="56258" y="637115"/>
                  <a:pt x="60008" y="646116"/>
                  <a:pt x="66946" y="653054"/>
                </a:cubicBezTo>
                <a:cubicBezTo>
                  <a:pt x="73885" y="659899"/>
                  <a:pt x="82980" y="663743"/>
                  <a:pt x="92544" y="663743"/>
                </a:cubicBezTo>
                <a:lnTo>
                  <a:pt x="685683" y="663743"/>
                </a:lnTo>
                <a:cubicBezTo>
                  <a:pt x="695341" y="663743"/>
                  <a:pt x="704342" y="659993"/>
                  <a:pt x="711281" y="653054"/>
                </a:cubicBezTo>
                <a:cubicBezTo>
                  <a:pt x="718125" y="646116"/>
                  <a:pt x="721969" y="637021"/>
                  <a:pt x="721969" y="627457"/>
                </a:cubicBezTo>
                <a:lnTo>
                  <a:pt x="721969" y="333700"/>
                </a:lnTo>
                <a:close/>
                <a:moveTo>
                  <a:pt x="92544" y="142049"/>
                </a:moveTo>
                <a:cubicBezTo>
                  <a:pt x="72478" y="142049"/>
                  <a:pt x="56258" y="158364"/>
                  <a:pt x="56258" y="178336"/>
                </a:cubicBezTo>
                <a:lnTo>
                  <a:pt x="56258" y="277443"/>
                </a:lnTo>
                <a:lnTo>
                  <a:pt x="721969" y="277443"/>
                </a:lnTo>
                <a:lnTo>
                  <a:pt x="721969" y="178336"/>
                </a:lnTo>
                <a:cubicBezTo>
                  <a:pt x="721969" y="158270"/>
                  <a:pt x="705655" y="142049"/>
                  <a:pt x="685683" y="142049"/>
                </a:cubicBezTo>
                <a:lnTo>
                  <a:pt x="561355" y="142049"/>
                </a:lnTo>
                <a:lnTo>
                  <a:pt x="561355" y="201026"/>
                </a:lnTo>
                <a:cubicBezTo>
                  <a:pt x="561355" y="216591"/>
                  <a:pt x="548790" y="229249"/>
                  <a:pt x="533226" y="229249"/>
                </a:cubicBezTo>
                <a:cubicBezTo>
                  <a:pt x="517661" y="229249"/>
                  <a:pt x="505097" y="216685"/>
                  <a:pt x="505097" y="201120"/>
                </a:cubicBezTo>
                <a:lnTo>
                  <a:pt x="505097" y="142049"/>
                </a:lnTo>
                <a:lnTo>
                  <a:pt x="273129" y="142049"/>
                </a:lnTo>
                <a:lnTo>
                  <a:pt x="273129" y="201026"/>
                </a:lnTo>
                <a:cubicBezTo>
                  <a:pt x="273129" y="216591"/>
                  <a:pt x="260565" y="229249"/>
                  <a:pt x="245001" y="229249"/>
                </a:cubicBezTo>
                <a:cubicBezTo>
                  <a:pt x="229436" y="229249"/>
                  <a:pt x="216872" y="216685"/>
                  <a:pt x="216872" y="201120"/>
                </a:cubicBezTo>
                <a:lnTo>
                  <a:pt x="216872" y="142049"/>
                </a:lnTo>
                <a:close/>
                <a:moveTo>
                  <a:pt x="245001" y="0"/>
                </a:moveTo>
                <a:cubicBezTo>
                  <a:pt x="260565" y="0"/>
                  <a:pt x="273129" y="12564"/>
                  <a:pt x="273129" y="28129"/>
                </a:cubicBezTo>
                <a:lnTo>
                  <a:pt x="273129" y="85792"/>
                </a:lnTo>
                <a:lnTo>
                  <a:pt x="505097" y="85792"/>
                </a:lnTo>
                <a:lnTo>
                  <a:pt x="505097" y="28129"/>
                </a:lnTo>
                <a:cubicBezTo>
                  <a:pt x="505097" y="12564"/>
                  <a:pt x="517661" y="0"/>
                  <a:pt x="533226" y="0"/>
                </a:cubicBezTo>
                <a:cubicBezTo>
                  <a:pt x="548790" y="0"/>
                  <a:pt x="561355" y="12564"/>
                  <a:pt x="561355" y="28129"/>
                </a:cubicBezTo>
                <a:lnTo>
                  <a:pt x="561355" y="85792"/>
                </a:lnTo>
                <a:lnTo>
                  <a:pt x="685683" y="85792"/>
                </a:lnTo>
                <a:cubicBezTo>
                  <a:pt x="736784" y="85792"/>
                  <a:pt x="778227" y="127235"/>
                  <a:pt x="778320" y="178336"/>
                </a:cubicBezTo>
                <a:lnTo>
                  <a:pt x="778320" y="627457"/>
                </a:lnTo>
                <a:cubicBezTo>
                  <a:pt x="778320" y="678370"/>
                  <a:pt x="736690" y="720001"/>
                  <a:pt x="685777" y="720001"/>
                </a:cubicBezTo>
                <a:lnTo>
                  <a:pt x="92544" y="720001"/>
                </a:lnTo>
                <a:cubicBezTo>
                  <a:pt x="41631" y="720001"/>
                  <a:pt x="0" y="678370"/>
                  <a:pt x="0" y="627457"/>
                </a:cubicBezTo>
                <a:lnTo>
                  <a:pt x="0" y="333700"/>
                </a:lnTo>
                <a:lnTo>
                  <a:pt x="0" y="277443"/>
                </a:lnTo>
                <a:lnTo>
                  <a:pt x="0" y="178336"/>
                </a:lnTo>
                <a:cubicBezTo>
                  <a:pt x="0" y="127235"/>
                  <a:pt x="41443" y="85792"/>
                  <a:pt x="92544" y="85792"/>
                </a:cubicBezTo>
                <a:lnTo>
                  <a:pt x="216872" y="85792"/>
                </a:lnTo>
                <a:lnTo>
                  <a:pt x="216872" y="28129"/>
                </a:lnTo>
                <a:cubicBezTo>
                  <a:pt x="216872" y="12564"/>
                  <a:pt x="229436" y="0"/>
                  <a:pt x="245001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8" name="标题 1"/>
          <p:cNvCxnSpPr/>
          <p:nvPr/>
        </p:nvCxnSpPr>
        <p:spPr>
          <a:xfrm rot="0" flipH="1" flipV="0">
            <a:off x="3611789" y="3095880"/>
            <a:ext cx="5564411" cy="0"/>
          </a:xfrm>
          <a:prstGeom prst="line">
            <a:avLst/>
          </a:prstGeom>
          <a:noFill/>
          <a:ln w="12700" cap="sq">
            <a:solidFill>
              <a:schemeClr val="accent1"/>
            </a:solidFill>
            <a:miter/>
          </a:ln>
        </p:spPr>
      </p:cxnSp>
      <p:sp>
        <p:nvSpPr>
          <p:cNvPr id="9" name="标题 1"/>
          <p:cNvSpPr txBox="1"/>
          <p:nvPr/>
        </p:nvSpPr>
        <p:spPr>
          <a:xfrm rot="0" flipH="0" flipV="0">
            <a:off x="3611789" y="3073021"/>
            <a:ext cx="863958" cy="45719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787215" y="385281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了解分析软件Adams, Matlab等，对Matlab有一定基础。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5400000" flipH="0" flipV="0">
            <a:off x="4927488" y="-3337448"/>
            <a:ext cx="99060" cy="863323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bg1"/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19381400" flipH="1" flipV="0">
            <a:off x="78135" y="464640"/>
            <a:ext cx="653381" cy="436022"/>
          </a:xfrm>
          <a:custGeom>
            <a:avLst/>
            <a:gdLst>
              <a:gd name="connsiteX0" fmla="*/ 362469 w 653381"/>
              <a:gd name="connsiteY0" fmla="*/ 4241 h 436022"/>
              <a:gd name="connsiteX1" fmla="*/ 396364 w 653381"/>
              <a:gd name="connsiteY1" fmla="*/ 61368 h 436022"/>
              <a:gd name="connsiteX2" fmla="*/ 396732 w 653381"/>
              <a:gd name="connsiteY2" fmla="*/ 137992 h 436022"/>
              <a:gd name="connsiteX3" fmla="*/ 572317 w 653381"/>
              <a:gd name="connsiteY3" fmla="*/ 137992 h 436022"/>
              <a:gd name="connsiteX4" fmla="*/ 653381 w 653381"/>
              <a:gd name="connsiteY4" fmla="*/ 219056 h 436022"/>
              <a:gd name="connsiteX5" fmla="*/ 572317 w 653381"/>
              <a:gd name="connsiteY5" fmla="*/ 300120 h 436022"/>
              <a:gd name="connsiteX6" fmla="*/ 397511 w 653381"/>
              <a:gd name="connsiteY6" fmla="*/ 300120 h 436022"/>
              <a:gd name="connsiteX7" fmla="*/ 397862 w 653381"/>
              <a:gd name="connsiteY7" fmla="*/ 373034 h 436022"/>
              <a:gd name="connsiteX8" fmla="*/ 305140 w 653381"/>
              <a:gd name="connsiteY8" fmla="*/ 427039 h 436022"/>
              <a:gd name="connsiteX9" fmla="*/ 33218 w 653381"/>
              <a:gd name="connsiteY9" fmla="*/ 271065 h 436022"/>
              <a:gd name="connsiteX10" fmla="*/ 33021 w 653381"/>
              <a:gd name="connsiteY10" fmla="*/ 163763 h 436022"/>
              <a:gd name="connsiteX11" fmla="*/ 302805 w 653381"/>
              <a:gd name="connsiteY11" fmla="*/ 7703 h 436022"/>
              <a:gd name="connsiteX12" fmla="*/ 362469 w 653381"/>
              <a:gd name="connsiteY12" fmla="*/ 4241 h 436022"/>
            </a:gdLst>
            <a:rect l="l" t="t" r="r" b="b"/>
            <a:pathLst>
              <a:path w="653381" h="436022">
                <a:moveTo>
                  <a:pt x="362469" y="4241"/>
                </a:moveTo>
                <a:cubicBezTo>
                  <a:pt x="378628" y="10999"/>
                  <a:pt x="392701" y="27110"/>
                  <a:pt x="396364" y="61368"/>
                </a:cubicBezTo>
                <a:lnTo>
                  <a:pt x="396732" y="137992"/>
                </a:lnTo>
                <a:lnTo>
                  <a:pt x="572317" y="137992"/>
                </a:lnTo>
                <a:cubicBezTo>
                  <a:pt x="617087" y="137992"/>
                  <a:pt x="653381" y="174286"/>
                  <a:pt x="653381" y="219056"/>
                </a:cubicBezTo>
                <a:cubicBezTo>
                  <a:pt x="653381" y="263826"/>
                  <a:pt x="617087" y="300120"/>
                  <a:pt x="572317" y="300120"/>
                </a:cubicBezTo>
                <a:lnTo>
                  <a:pt x="397511" y="300120"/>
                </a:lnTo>
                <a:lnTo>
                  <a:pt x="397862" y="373034"/>
                </a:lnTo>
                <a:cubicBezTo>
                  <a:pt x="397862" y="373034"/>
                  <a:pt x="389002" y="464424"/>
                  <a:pt x="305140" y="427039"/>
                </a:cubicBezTo>
                <a:lnTo>
                  <a:pt x="33218" y="271065"/>
                </a:lnTo>
                <a:cubicBezTo>
                  <a:pt x="33218" y="271065"/>
                  <a:pt x="-41392" y="217550"/>
                  <a:pt x="33021" y="163763"/>
                </a:cubicBezTo>
                <a:lnTo>
                  <a:pt x="302805" y="7703"/>
                </a:lnTo>
                <a:cubicBezTo>
                  <a:pt x="302805" y="7703"/>
                  <a:pt x="335536" y="-7020"/>
                  <a:pt x="362469" y="4241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/>
          <p:cNvPicPr>
            <a:picLocks noChangeAspect="1"/>
          </p:cNvPicPr>
          <p:nvPr/>
        </p:nvPicPr>
        <p:blipFill>
          <a:blip r:embed="rId2">
            <a:alphaModFix amt="85000"/>
          </a:blip>
          <a:srcRect l="552" t="376" r="552" b="376"/>
          <a:stretch>
            <a:fillRect/>
          </a:stretch>
        </p:blipFill>
        <p:spPr>
          <a:xfrm rot="0" flipH="0" flipV="0">
            <a:off x="0" y="0"/>
            <a:ext cx="12192000" cy="6858001"/>
          </a:xfrm>
          <a:custGeom>
            <a:avLst/>
            <a:gdLst>
              <a:gd name="connsiteX0" fmla="*/ 0 w 12192000"/>
              <a:gd name="connsiteY0" fmla="*/ 0 h 6858001"/>
              <a:gd name="connsiteX1" fmla="*/ 12192000 w 12192000"/>
              <a:gd name="connsiteY1" fmla="*/ 0 h 6858001"/>
              <a:gd name="connsiteX2" fmla="*/ 12192000 w 12192000"/>
              <a:gd name="connsiteY2" fmla="*/ 6858001 h 6858001"/>
              <a:gd name="connsiteX3" fmla="*/ 0 w 12192000"/>
              <a:gd name="connsiteY3" fmla="*/ 6858001 h 6858001"/>
            </a:gdLst>
            <a:rect l="l" t="t" r="r" b="b"/>
            <a:pathLst>
              <a:path w="12192000" h="6858001">
                <a:moveTo>
                  <a:pt x="0" y="0"/>
                </a:moveTo>
                <a:lnTo>
                  <a:pt x="12192000" y="0"/>
                </a:lnTo>
                <a:lnTo>
                  <a:pt x="12192000" y="6858001"/>
                </a:lnTo>
                <a:lnTo>
                  <a:pt x="0" y="6858001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 rot="0" flipH="0" flipV="0">
            <a:off x="2782731" y="5782781"/>
            <a:ext cx="8672669" cy="54844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10480669" y="5095870"/>
            <a:ext cx="2076462" cy="2076462"/>
          </a:xfrm>
          <a:prstGeom prst="flowChartConnector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660400" y="1130300"/>
            <a:ext cx="10858500" cy="5003801"/>
          </a:xfrm>
          <a:prstGeom prst="roundRect">
            <a:avLst>
              <a:gd name="adj" fmla="val 9747"/>
            </a:avLst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10283825" y="708107"/>
            <a:ext cx="1228797" cy="152590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11315699" y="2366047"/>
            <a:ext cx="408149" cy="408149"/>
          </a:xfrm>
          <a:prstGeom prst="flowChartConnector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1" flipV="0">
            <a:off x="1784963" y="441656"/>
            <a:ext cx="2121194" cy="126752"/>
          </a:xfrm>
          <a:prstGeom prst="rect">
            <a:avLst/>
          </a:prstGeom>
          <a:solidFill>
            <a:schemeClr val="tx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1" flipV="0">
            <a:off x="1907911" y="1"/>
            <a:ext cx="919425" cy="6858000"/>
          </a:xfrm>
          <a:prstGeom prst="rect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643180" flipH="1" flipV="0">
            <a:off x="3672259" y="2094091"/>
            <a:ext cx="1056408" cy="1056408"/>
          </a:xfrm>
          <a:prstGeom prst="chord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1" flipV="0">
            <a:off x="1784963" y="780523"/>
            <a:ext cx="2121194" cy="126752"/>
          </a:xfrm>
          <a:prstGeom prst="rect">
            <a:avLst/>
          </a:prstGeom>
          <a:solidFill>
            <a:schemeClr val="tx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1" flipV="0">
            <a:off x="2431514" y="2831069"/>
            <a:ext cx="2379559" cy="2379559"/>
          </a:xfrm>
          <a:prstGeom prst="teardrop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1" flipV="0">
            <a:off x="1784963" y="3157475"/>
            <a:ext cx="2121194" cy="531165"/>
          </a:xfrm>
          <a:prstGeom prst="rect">
            <a:avLst/>
          </a:prstGeom>
          <a:solidFill>
            <a:schemeClr val="tx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1" flipV="0">
            <a:off x="0" y="1"/>
            <a:ext cx="1635014" cy="6858000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0" flipH="1" flipV="0">
            <a:off x="551924" y="3157475"/>
            <a:ext cx="531165" cy="531165"/>
          </a:xfrm>
          <a:prstGeom prst="flowChartConnector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0" flipH="1" flipV="0">
            <a:off x="89656" y="0"/>
            <a:ext cx="1455702" cy="6858000"/>
          </a:xfrm>
          <a:prstGeom prst="flowChartConnector">
            <a:avLst/>
          </a:prstGeom>
          <a:noFill/>
          <a:ln w="15875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0" flipH="1" flipV="0">
            <a:off x="1635014" y="0"/>
            <a:ext cx="294304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0" flipH="0" flipV="0">
            <a:off x="5541565" y="526776"/>
            <a:ext cx="1832739" cy="280011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72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Sans R"/>
                <a:ea typeface="OPPOSans R"/>
                <a:cs typeface="OPPOSans R"/>
              </a:rPr>
              <a:t>09</a:t>
            </a: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rot="0" flipH="0" flipV="0">
            <a:off x="5541565" y="3556959"/>
            <a:ext cx="5621735" cy="222582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40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社团经历</a:t>
            </a:r>
            <a:endParaRPr kumimoji="1" lang="zh-CN" altLang="en-US"/>
          </a:p>
        </p:txBody>
      </p:sp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0" y="0"/>
            <a:ext cx="12192000" cy="6858000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0" flipV="0">
            <a:off x="2163956" y="1443867"/>
            <a:ext cx="7676460" cy="4376666"/>
          </a:xfrm>
          <a:prstGeom prst="roundRect">
            <a:avLst>
              <a:gd name="adj" fmla="val 3815"/>
            </a:avLst>
          </a:prstGeom>
          <a:solidFill>
            <a:schemeClr val="bg1"/>
          </a:solidFill>
          <a:ln w="12700" cap="rnd">
            <a:noFill/>
            <a:round/>
          </a:ln>
          <a:effectLst>
            <a:outerShdw dist="127000" blurRad="254000" dir="0" sx="100000" sy="100000" kx="0" ky="0" algn="ctr" rotWithShape="0">
              <a:schemeClr val="bg1">
                <a:lumMod val="65000"/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2539116" y="4270625"/>
            <a:ext cx="6926140" cy="132904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40000"/>
              </a:lnSpc>
            </a:pPr>
            <a:endParaRPr kumimoji="1" lang="zh-CN" altLang="en-US"/>
          </a:p>
        </p:txBody>
      </p:sp>
      <p:pic>
        <p:nvPicPr>
          <p:cNvPr id="5" name=""/>
          <p:cNvPicPr>
            <a:picLocks noChangeAspect="1"/>
          </p:cNvPicPr>
          <p:nvPr/>
        </p:nvPicPr>
        <p:blipFill>
          <a:blip r:embed="rId2">
            <a:alphaModFix amt="100000"/>
          </a:blip>
          <a:srcRect l="0" t="19502" r="0" b="19502"/>
          <a:stretch>
            <a:fillRect/>
          </a:stretch>
        </p:blipFill>
        <p:spPr>
          <a:xfrm rot="0" flipH="0" flipV="0">
            <a:off x="2367778" y="1630017"/>
            <a:ext cx="7268817" cy="2484782"/>
          </a:xfrm>
          <a:custGeom>
            <a:avLst/>
            <a:gdLst/>
            <a:rect l="l" t="t" r="r" b="b"/>
            <a:pathLst>
              <a:path w="7268817" h="2484782">
                <a:moveTo>
                  <a:pt x="188843" y="0"/>
                </a:moveTo>
                <a:lnTo>
                  <a:pt x="7079974" y="0"/>
                </a:lnTo>
                <a:cubicBezTo>
                  <a:pt x="7184269" y="0"/>
                  <a:pt x="7268817" y="84548"/>
                  <a:pt x="7268817" y="188843"/>
                </a:cubicBezTo>
                <a:lnTo>
                  <a:pt x="7268817" y="2295939"/>
                </a:lnTo>
                <a:cubicBezTo>
                  <a:pt x="7268817" y="2400234"/>
                  <a:pt x="7184269" y="2484782"/>
                  <a:pt x="7079974" y="2484782"/>
                </a:cubicBezTo>
                <a:lnTo>
                  <a:pt x="188843" y="2484782"/>
                </a:lnTo>
                <a:cubicBezTo>
                  <a:pt x="84548" y="2484782"/>
                  <a:pt x="0" y="2400234"/>
                  <a:pt x="0" y="2295939"/>
                </a:cubicBezTo>
                <a:lnTo>
                  <a:pt x="0" y="188843"/>
                </a:lnTo>
                <a:cubicBezTo>
                  <a:pt x="0" y="84548"/>
                  <a:pt x="84548" y="0"/>
                  <a:pt x="188843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6" name="标题 1"/>
          <p:cNvSpPr txBox="1"/>
          <p:nvPr/>
        </p:nvSpPr>
        <p:spPr>
          <a:xfrm rot="0" flipH="0" flipV="1">
            <a:off x="9507451" y="3417902"/>
            <a:ext cx="666569" cy="648532"/>
          </a:xfrm>
          <a:prstGeom prst="roundRect">
            <a:avLst>
              <a:gd name="adj" fmla="val 11344"/>
            </a:avLst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9695620" y="3606330"/>
            <a:ext cx="290226" cy="271678"/>
          </a:xfrm>
          <a:custGeom>
            <a:avLst/>
            <a:gdLst>
              <a:gd name="connsiteX0" fmla="*/ 56258 w 778320"/>
              <a:gd name="connsiteY0" fmla="*/ 333700 h 720001"/>
              <a:gd name="connsiteX1" fmla="*/ 56258 w 778320"/>
              <a:gd name="connsiteY1" fmla="*/ 627457 h 720001"/>
              <a:gd name="connsiteX2" fmla="*/ 66946 w 778320"/>
              <a:gd name="connsiteY2" fmla="*/ 653054 h 720001"/>
              <a:gd name="connsiteX3" fmla="*/ 92544 w 778320"/>
              <a:gd name="connsiteY3" fmla="*/ 663743 h 720001"/>
              <a:gd name="connsiteX4" fmla="*/ 685683 w 778320"/>
              <a:gd name="connsiteY4" fmla="*/ 663743 h 720001"/>
              <a:gd name="connsiteX5" fmla="*/ 711281 w 778320"/>
              <a:gd name="connsiteY5" fmla="*/ 653054 h 720001"/>
              <a:gd name="connsiteX6" fmla="*/ 721969 w 778320"/>
              <a:gd name="connsiteY6" fmla="*/ 627457 h 720001"/>
              <a:gd name="connsiteX7" fmla="*/ 721969 w 778320"/>
              <a:gd name="connsiteY7" fmla="*/ 333700 h 720001"/>
              <a:gd name="connsiteX8" fmla="*/ 92544 w 778320"/>
              <a:gd name="connsiteY8" fmla="*/ 142049 h 720001"/>
              <a:gd name="connsiteX9" fmla="*/ 56258 w 778320"/>
              <a:gd name="connsiteY9" fmla="*/ 178336 h 720001"/>
              <a:gd name="connsiteX10" fmla="*/ 56258 w 778320"/>
              <a:gd name="connsiteY10" fmla="*/ 277443 h 720001"/>
              <a:gd name="connsiteX11" fmla="*/ 721969 w 778320"/>
              <a:gd name="connsiteY11" fmla="*/ 277443 h 720001"/>
              <a:gd name="connsiteX12" fmla="*/ 721969 w 778320"/>
              <a:gd name="connsiteY12" fmla="*/ 178336 h 720001"/>
              <a:gd name="connsiteX13" fmla="*/ 685683 w 778320"/>
              <a:gd name="connsiteY13" fmla="*/ 142049 h 720001"/>
              <a:gd name="connsiteX14" fmla="*/ 561355 w 778320"/>
              <a:gd name="connsiteY14" fmla="*/ 142049 h 720001"/>
              <a:gd name="connsiteX15" fmla="*/ 561355 w 778320"/>
              <a:gd name="connsiteY15" fmla="*/ 201026 h 720001"/>
              <a:gd name="connsiteX16" fmla="*/ 533226 w 778320"/>
              <a:gd name="connsiteY16" fmla="*/ 229249 h 720001"/>
              <a:gd name="connsiteX17" fmla="*/ 505097 w 778320"/>
              <a:gd name="connsiteY17" fmla="*/ 201120 h 720001"/>
              <a:gd name="connsiteX18" fmla="*/ 505097 w 778320"/>
              <a:gd name="connsiteY18" fmla="*/ 142049 h 720001"/>
              <a:gd name="connsiteX19" fmla="*/ 273129 w 778320"/>
              <a:gd name="connsiteY19" fmla="*/ 142049 h 720001"/>
              <a:gd name="connsiteX20" fmla="*/ 273129 w 778320"/>
              <a:gd name="connsiteY20" fmla="*/ 201026 h 720001"/>
              <a:gd name="connsiteX21" fmla="*/ 245001 w 778320"/>
              <a:gd name="connsiteY21" fmla="*/ 229249 h 720001"/>
              <a:gd name="connsiteX22" fmla="*/ 216872 w 778320"/>
              <a:gd name="connsiteY22" fmla="*/ 201120 h 720001"/>
              <a:gd name="connsiteX23" fmla="*/ 216872 w 778320"/>
              <a:gd name="connsiteY23" fmla="*/ 142049 h 720001"/>
              <a:gd name="connsiteX24" fmla="*/ 245001 w 778320"/>
              <a:gd name="connsiteY24" fmla="*/ 0 h 720001"/>
              <a:gd name="connsiteX25" fmla="*/ 273129 w 778320"/>
              <a:gd name="connsiteY25" fmla="*/ 28129 h 720001"/>
              <a:gd name="connsiteX26" fmla="*/ 273129 w 778320"/>
              <a:gd name="connsiteY26" fmla="*/ 85792 h 720001"/>
              <a:gd name="connsiteX27" fmla="*/ 505097 w 778320"/>
              <a:gd name="connsiteY27" fmla="*/ 85792 h 720001"/>
              <a:gd name="connsiteX28" fmla="*/ 505097 w 778320"/>
              <a:gd name="connsiteY28" fmla="*/ 28129 h 720001"/>
              <a:gd name="connsiteX29" fmla="*/ 533226 w 778320"/>
              <a:gd name="connsiteY29" fmla="*/ 0 h 720001"/>
              <a:gd name="connsiteX30" fmla="*/ 561355 w 778320"/>
              <a:gd name="connsiteY30" fmla="*/ 28129 h 720001"/>
              <a:gd name="connsiteX31" fmla="*/ 561355 w 778320"/>
              <a:gd name="connsiteY31" fmla="*/ 85792 h 720001"/>
              <a:gd name="connsiteX32" fmla="*/ 685683 w 778320"/>
              <a:gd name="connsiteY32" fmla="*/ 85792 h 720001"/>
              <a:gd name="connsiteX33" fmla="*/ 778320 w 778320"/>
              <a:gd name="connsiteY33" fmla="*/ 178336 h 720001"/>
              <a:gd name="connsiteX34" fmla="*/ 778320 w 778320"/>
              <a:gd name="connsiteY34" fmla="*/ 627457 h 720001"/>
              <a:gd name="connsiteX35" fmla="*/ 685777 w 778320"/>
              <a:gd name="connsiteY35" fmla="*/ 720001 h 720001"/>
              <a:gd name="connsiteX36" fmla="*/ 92544 w 778320"/>
              <a:gd name="connsiteY36" fmla="*/ 720001 h 720001"/>
              <a:gd name="connsiteX37" fmla="*/ 0 w 778320"/>
              <a:gd name="connsiteY37" fmla="*/ 627457 h 720001"/>
              <a:gd name="connsiteX38" fmla="*/ 0 w 778320"/>
              <a:gd name="connsiteY38" fmla="*/ 333700 h 720001"/>
              <a:gd name="connsiteX39" fmla="*/ 0 w 778320"/>
              <a:gd name="connsiteY39" fmla="*/ 277443 h 720001"/>
              <a:gd name="connsiteX40" fmla="*/ 0 w 778320"/>
              <a:gd name="connsiteY40" fmla="*/ 178336 h 720001"/>
              <a:gd name="connsiteX41" fmla="*/ 92544 w 778320"/>
              <a:gd name="connsiteY41" fmla="*/ 85792 h 720001"/>
              <a:gd name="connsiteX42" fmla="*/ 216872 w 778320"/>
              <a:gd name="connsiteY42" fmla="*/ 85792 h 720001"/>
              <a:gd name="connsiteX43" fmla="*/ 216872 w 778320"/>
              <a:gd name="connsiteY43" fmla="*/ 28129 h 720001"/>
              <a:gd name="connsiteX44" fmla="*/ 245001 w 778320"/>
              <a:gd name="connsiteY44" fmla="*/ 0 h 720001"/>
            </a:gdLst>
            <a:rect l="l" t="t" r="r" b="b"/>
            <a:pathLst>
              <a:path w="778320" h="720001">
                <a:moveTo>
                  <a:pt x="56258" y="333700"/>
                </a:moveTo>
                <a:lnTo>
                  <a:pt x="56258" y="627457"/>
                </a:lnTo>
                <a:cubicBezTo>
                  <a:pt x="56258" y="637115"/>
                  <a:pt x="60008" y="646116"/>
                  <a:pt x="66946" y="653054"/>
                </a:cubicBezTo>
                <a:cubicBezTo>
                  <a:pt x="73885" y="659899"/>
                  <a:pt x="82980" y="663743"/>
                  <a:pt x="92544" y="663743"/>
                </a:cubicBezTo>
                <a:lnTo>
                  <a:pt x="685683" y="663743"/>
                </a:lnTo>
                <a:cubicBezTo>
                  <a:pt x="695341" y="663743"/>
                  <a:pt x="704342" y="659993"/>
                  <a:pt x="711281" y="653054"/>
                </a:cubicBezTo>
                <a:cubicBezTo>
                  <a:pt x="718125" y="646116"/>
                  <a:pt x="721969" y="637021"/>
                  <a:pt x="721969" y="627457"/>
                </a:cubicBezTo>
                <a:lnTo>
                  <a:pt x="721969" y="333700"/>
                </a:lnTo>
                <a:close/>
                <a:moveTo>
                  <a:pt x="92544" y="142049"/>
                </a:moveTo>
                <a:cubicBezTo>
                  <a:pt x="72478" y="142049"/>
                  <a:pt x="56258" y="158364"/>
                  <a:pt x="56258" y="178336"/>
                </a:cubicBezTo>
                <a:lnTo>
                  <a:pt x="56258" y="277443"/>
                </a:lnTo>
                <a:lnTo>
                  <a:pt x="721969" y="277443"/>
                </a:lnTo>
                <a:lnTo>
                  <a:pt x="721969" y="178336"/>
                </a:lnTo>
                <a:cubicBezTo>
                  <a:pt x="721969" y="158270"/>
                  <a:pt x="705655" y="142049"/>
                  <a:pt x="685683" y="142049"/>
                </a:cubicBezTo>
                <a:lnTo>
                  <a:pt x="561355" y="142049"/>
                </a:lnTo>
                <a:lnTo>
                  <a:pt x="561355" y="201026"/>
                </a:lnTo>
                <a:cubicBezTo>
                  <a:pt x="561355" y="216591"/>
                  <a:pt x="548790" y="229249"/>
                  <a:pt x="533226" y="229249"/>
                </a:cubicBezTo>
                <a:cubicBezTo>
                  <a:pt x="517661" y="229249"/>
                  <a:pt x="505097" y="216685"/>
                  <a:pt x="505097" y="201120"/>
                </a:cubicBezTo>
                <a:lnTo>
                  <a:pt x="505097" y="142049"/>
                </a:lnTo>
                <a:lnTo>
                  <a:pt x="273129" y="142049"/>
                </a:lnTo>
                <a:lnTo>
                  <a:pt x="273129" y="201026"/>
                </a:lnTo>
                <a:cubicBezTo>
                  <a:pt x="273129" y="216591"/>
                  <a:pt x="260565" y="229249"/>
                  <a:pt x="245001" y="229249"/>
                </a:cubicBezTo>
                <a:cubicBezTo>
                  <a:pt x="229436" y="229249"/>
                  <a:pt x="216872" y="216685"/>
                  <a:pt x="216872" y="201120"/>
                </a:cubicBezTo>
                <a:lnTo>
                  <a:pt x="216872" y="142049"/>
                </a:lnTo>
                <a:close/>
                <a:moveTo>
                  <a:pt x="245001" y="0"/>
                </a:moveTo>
                <a:cubicBezTo>
                  <a:pt x="260565" y="0"/>
                  <a:pt x="273129" y="12564"/>
                  <a:pt x="273129" y="28129"/>
                </a:cubicBezTo>
                <a:lnTo>
                  <a:pt x="273129" y="85792"/>
                </a:lnTo>
                <a:lnTo>
                  <a:pt x="505097" y="85792"/>
                </a:lnTo>
                <a:lnTo>
                  <a:pt x="505097" y="28129"/>
                </a:lnTo>
                <a:cubicBezTo>
                  <a:pt x="505097" y="12564"/>
                  <a:pt x="517661" y="0"/>
                  <a:pt x="533226" y="0"/>
                </a:cubicBezTo>
                <a:cubicBezTo>
                  <a:pt x="548790" y="0"/>
                  <a:pt x="561355" y="12564"/>
                  <a:pt x="561355" y="28129"/>
                </a:cubicBezTo>
                <a:lnTo>
                  <a:pt x="561355" y="85792"/>
                </a:lnTo>
                <a:lnTo>
                  <a:pt x="685683" y="85792"/>
                </a:lnTo>
                <a:cubicBezTo>
                  <a:pt x="736784" y="85792"/>
                  <a:pt x="778227" y="127235"/>
                  <a:pt x="778320" y="178336"/>
                </a:cubicBezTo>
                <a:lnTo>
                  <a:pt x="778320" y="627457"/>
                </a:lnTo>
                <a:cubicBezTo>
                  <a:pt x="778320" y="678370"/>
                  <a:pt x="736690" y="720001"/>
                  <a:pt x="685777" y="720001"/>
                </a:cubicBezTo>
                <a:lnTo>
                  <a:pt x="92544" y="720001"/>
                </a:lnTo>
                <a:cubicBezTo>
                  <a:pt x="41631" y="720001"/>
                  <a:pt x="0" y="678370"/>
                  <a:pt x="0" y="627457"/>
                </a:cubicBezTo>
                <a:lnTo>
                  <a:pt x="0" y="333700"/>
                </a:lnTo>
                <a:lnTo>
                  <a:pt x="0" y="277443"/>
                </a:lnTo>
                <a:lnTo>
                  <a:pt x="0" y="178336"/>
                </a:lnTo>
                <a:cubicBezTo>
                  <a:pt x="0" y="127235"/>
                  <a:pt x="41443" y="85792"/>
                  <a:pt x="92544" y="85792"/>
                </a:cubicBezTo>
                <a:lnTo>
                  <a:pt x="216872" y="85792"/>
                </a:lnTo>
                <a:lnTo>
                  <a:pt x="216872" y="28129"/>
                </a:lnTo>
                <a:cubicBezTo>
                  <a:pt x="216872" y="12564"/>
                  <a:pt x="229436" y="0"/>
                  <a:pt x="245001" y="0"/>
                </a:cubicBezTo>
                <a:close/>
              </a:path>
            </a:pathLst>
          </a:custGeom>
          <a:solidFill>
            <a:schemeClr val="bg1"/>
          </a:solidFill>
          <a:ln cap="sq"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787215" y="385281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576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智能制造协会：会长（2022.06- 2023.09），负责协会创立和全面管理。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5400000" flipH="0" flipV="0">
            <a:off x="4927488" y="-3337448"/>
            <a:ext cx="99060" cy="863323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bg1"/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19381400" flipH="1" flipV="0">
            <a:off x="78135" y="464640"/>
            <a:ext cx="653381" cy="436022"/>
          </a:xfrm>
          <a:custGeom>
            <a:avLst/>
            <a:gdLst>
              <a:gd name="connsiteX0" fmla="*/ 362469 w 653381"/>
              <a:gd name="connsiteY0" fmla="*/ 4241 h 436022"/>
              <a:gd name="connsiteX1" fmla="*/ 396364 w 653381"/>
              <a:gd name="connsiteY1" fmla="*/ 61368 h 436022"/>
              <a:gd name="connsiteX2" fmla="*/ 396732 w 653381"/>
              <a:gd name="connsiteY2" fmla="*/ 137992 h 436022"/>
              <a:gd name="connsiteX3" fmla="*/ 572317 w 653381"/>
              <a:gd name="connsiteY3" fmla="*/ 137992 h 436022"/>
              <a:gd name="connsiteX4" fmla="*/ 653381 w 653381"/>
              <a:gd name="connsiteY4" fmla="*/ 219056 h 436022"/>
              <a:gd name="connsiteX5" fmla="*/ 572317 w 653381"/>
              <a:gd name="connsiteY5" fmla="*/ 300120 h 436022"/>
              <a:gd name="connsiteX6" fmla="*/ 397511 w 653381"/>
              <a:gd name="connsiteY6" fmla="*/ 300120 h 436022"/>
              <a:gd name="connsiteX7" fmla="*/ 397862 w 653381"/>
              <a:gd name="connsiteY7" fmla="*/ 373034 h 436022"/>
              <a:gd name="connsiteX8" fmla="*/ 305140 w 653381"/>
              <a:gd name="connsiteY8" fmla="*/ 427039 h 436022"/>
              <a:gd name="connsiteX9" fmla="*/ 33218 w 653381"/>
              <a:gd name="connsiteY9" fmla="*/ 271065 h 436022"/>
              <a:gd name="connsiteX10" fmla="*/ 33021 w 653381"/>
              <a:gd name="connsiteY10" fmla="*/ 163763 h 436022"/>
              <a:gd name="connsiteX11" fmla="*/ 302805 w 653381"/>
              <a:gd name="connsiteY11" fmla="*/ 7703 h 436022"/>
              <a:gd name="connsiteX12" fmla="*/ 362469 w 653381"/>
              <a:gd name="connsiteY12" fmla="*/ 4241 h 436022"/>
            </a:gdLst>
            <a:rect l="l" t="t" r="r" b="b"/>
            <a:pathLst>
              <a:path w="653381" h="436022">
                <a:moveTo>
                  <a:pt x="362469" y="4241"/>
                </a:moveTo>
                <a:cubicBezTo>
                  <a:pt x="378628" y="10999"/>
                  <a:pt x="392701" y="27110"/>
                  <a:pt x="396364" y="61368"/>
                </a:cubicBezTo>
                <a:lnTo>
                  <a:pt x="396732" y="137992"/>
                </a:lnTo>
                <a:lnTo>
                  <a:pt x="572317" y="137992"/>
                </a:lnTo>
                <a:cubicBezTo>
                  <a:pt x="617087" y="137992"/>
                  <a:pt x="653381" y="174286"/>
                  <a:pt x="653381" y="219056"/>
                </a:cubicBezTo>
                <a:cubicBezTo>
                  <a:pt x="653381" y="263826"/>
                  <a:pt x="617087" y="300120"/>
                  <a:pt x="572317" y="300120"/>
                </a:cubicBezTo>
                <a:lnTo>
                  <a:pt x="397511" y="300120"/>
                </a:lnTo>
                <a:lnTo>
                  <a:pt x="397862" y="373034"/>
                </a:lnTo>
                <a:cubicBezTo>
                  <a:pt x="397862" y="373034"/>
                  <a:pt x="389002" y="464424"/>
                  <a:pt x="305140" y="427039"/>
                </a:cubicBezTo>
                <a:lnTo>
                  <a:pt x="33218" y="271065"/>
                </a:lnTo>
                <a:cubicBezTo>
                  <a:pt x="33218" y="271065"/>
                  <a:pt x="-41392" y="217550"/>
                  <a:pt x="33021" y="163763"/>
                </a:cubicBezTo>
                <a:lnTo>
                  <a:pt x="302805" y="7703"/>
                </a:lnTo>
                <a:cubicBezTo>
                  <a:pt x="302805" y="7703"/>
                  <a:pt x="335536" y="-7020"/>
                  <a:pt x="362469" y="4241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0" y="0"/>
            <a:ext cx="12192000" cy="6858000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3" name=""/>
          <p:cNvPicPr>
            <a:picLocks noChangeAspect="1"/>
          </p:cNvPicPr>
          <p:nvPr/>
        </p:nvPicPr>
        <p:blipFill>
          <a:blip r:embed="rId2">
            <a:alphaModFix amt="100000"/>
          </a:blip>
          <a:srcRect l="31742" t="25481" r="5521" b="26074"/>
          <a:stretch>
            <a:fillRect/>
          </a:stretch>
        </p:blipFill>
        <p:spPr>
          <a:xfrm rot="0" flipH="0" flipV="0">
            <a:off x="2335784" y="1906994"/>
            <a:ext cx="7648956" cy="3322320"/>
          </a:xfrm>
          <a:custGeom>
            <a:avLst/>
            <a:gdLst/>
            <a:rect l="l" t="t" r="r" b="b"/>
            <a:pathLst>
              <a:path w="7645400" h="3327400">
                <a:moveTo>
                  <a:pt x="553731" y="0"/>
                </a:moveTo>
                <a:lnTo>
                  <a:pt x="7648956" y="0"/>
                </a:lnTo>
                <a:lnTo>
                  <a:pt x="7648956" y="2768589"/>
                </a:lnTo>
                <a:cubicBezTo>
                  <a:pt x="7648956" y="3074406"/>
                  <a:pt x="7401042" y="3322320"/>
                  <a:pt x="7095225" y="3322320"/>
                </a:cubicBezTo>
                <a:lnTo>
                  <a:pt x="0" y="3322320"/>
                </a:lnTo>
                <a:lnTo>
                  <a:pt x="0" y="553731"/>
                </a:lnTo>
                <a:cubicBezTo>
                  <a:pt x="0" y="247914"/>
                  <a:pt x="247914" y="0"/>
                  <a:pt x="553731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4" name="标题 1"/>
          <p:cNvSpPr txBox="1"/>
          <p:nvPr/>
        </p:nvSpPr>
        <p:spPr>
          <a:xfrm rot="0" flipH="0" flipV="0">
            <a:off x="2489200" y="3197314"/>
            <a:ext cx="7112000" cy="2740499"/>
          </a:xfrm>
          <a:prstGeom prst="round2DiagRect">
            <a:avLst/>
          </a:prstGeom>
          <a:solidFill>
            <a:schemeClr val="bg1"/>
          </a:solidFill>
          <a:ln w="12700" cap="sq">
            <a:noFill/>
            <a:miter/>
          </a:ln>
          <a:effectLst>
            <a:outerShdw dist="38100" blurRad="50800" dir="5400000" sx="100000" sy="100000" kx="0" ky="0" algn="t" rotWithShape="0">
              <a:schemeClr val="accent1">
                <a:lumMod val="50000"/>
                <a:alpha val="25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2720051" y="3942826"/>
            <a:ext cx="6620719" cy="171719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2610095" y="3057844"/>
            <a:ext cx="817186" cy="75916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0563C1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01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787215" y="385281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357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机械创新实验室：负责人（2021.06- 2024.06），负责招新、培训、带队比赛。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5400000" flipH="0" flipV="0">
            <a:off x="4927488" y="-3337448"/>
            <a:ext cx="99060" cy="863323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bg1"/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19381400" flipH="1" flipV="0">
            <a:off x="78135" y="464640"/>
            <a:ext cx="653381" cy="436022"/>
          </a:xfrm>
          <a:custGeom>
            <a:avLst/>
            <a:gdLst>
              <a:gd name="connsiteX0" fmla="*/ 362469 w 653381"/>
              <a:gd name="connsiteY0" fmla="*/ 4241 h 436022"/>
              <a:gd name="connsiteX1" fmla="*/ 396364 w 653381"/>
              <a:gd name="connsiteY1" fmla="*/ 61368 h 436022"/>
              <a:gd name="connsiteX2" fmla="*/ 396732 w 653381"/>
              <a:gd name="connsiteY2" fmla="*/ 137992 h 436022"/>
              <a:gd name="connsiteX3" fmla="*/ 572317 w 653381"/>
              <a:gd name="connsiteY3" fmla="*/ 137992 h 436022"/>
              <a:gd name="connsiteX4" fmla="*/ 653381 w 653381"/>
              <a:gd name="connsiteY4" fmla="*/ 219056 h 436022"/>
              <a:gd name="connsiteX5" fmla="*/ 572317 w 653381"/>
              <a:gd name="connsiteY5" fmla="*/ 300120 h 436022"/>
              <a:gd name="connsiteX6" fmla="*/ 397511 w 653381"/>
              <a:gd name="connsiteY6" fmla="*/ 300120 h 436022"/>
              <a:gd name="connsiteX7" fmla="*/ 397862 w 653381"/>
              <a:gd name="connsiteY7" fmla="*/ 373034 h 436022"/>
              <a:gd name="connsiteX8" fmla="*/ 305140 w 653381"/>
              <a:gd name="connsiteY8" fmla="*/ 427039 h 436022"/>
              <a:gd name="connsiteX9" fmla="*/ 33218 w 653381"/>
              <a:gd name="connsiteY9" fmla="*/ 271065 h 436022"/>
              <a:gd name="connsiteX10" fmla="*/ 33021 w 653381"/>
              <a:gd name="connsiteY10" fmla="*/ 163763 h 436022"/>
              <a:gd name="connsiteX11" fmla="*/ 302805 w 653381"/>
              <a:gd name="connsiteY11" fmla="*/ 7703 h 436022"/>
              <a:gd name="connsiteX12" fmla="*/ 362469 w 653381"/>
              <a:gd name="connsiteY12" fmla="*/ 4241 h 436022"/>
            </a:gdLst>
            <a:rect l="l" t="t" r="r" b="b"/>
            <a:pathLst>
              <a:path w="653381" h="436022">
                <a:moveTo>
                  <a:pt x="362469" y="4241"/>
                </a:moveTo>
                <a:cubicBezTo>
                  <a:pt x="378628" y="10999"/>
                  <a:pt x="392701" y="27110"/>
                  <a:pt x="396364" y="61368"/>
                </a:cubicBezTo>
                <a:lnTo>
                  <a:pt x="396732" y="137992"/>
                </a:lnTo>
                <a:lnTo>
                  <a:pt x="572317" y="137992"/>
                </a:lnTo>
                <a:cubicBezTo>
                  <a:pt x="617087" y="137992"/>
                  <a:pt x="653381" y="174286"/>
                  <a:pt x="653381" y="219056"/>
                </a:cubicBezTo>
                <a:cubicBezTo>
                  <a:pt x="653381" y="263826"/>
                  <a:pt x="617087" y="300120"/>
                  <a:pt x="572317" y="300120"/>
                </a:cubicBezTo>
                <a:lnTo>
                  <a:pt x="397511" y="300120"/>
                </a:lnTo>
                <a:lnTo>
                  <a:pt x="397862" y="373034"/>
                </a:lnTo>
                <a:cubicBezTo>
                  <a:pt x="397862" y="373034"/>
                  <a:pt x="389002" y="464424"/>
                  <a:pt x="305140" y="427039"/>
                </a:cubicBezTo>
                <a:lnTo>
                  <a:pt x="33218" y="271065"/>
                </a:lnTo>
                <a:cubicBezTo>
                  <a:pt x="33218" y="271065"/>
                  <a:pt x="-41392" y="217550"/>
                  <a:pt x="33021" y="163763"/>
                </a:cubicBezTo>
                <a:lnTo>
                  <a:pt x="302805" y="7703"/>
                </a:lnTo>
                <a:cubicBezTo>
                  <a:pt x="302805" y="7703"/>
                  <a:pt x="335536" y="-7020"/>
                  <a:pt x="362469" y="4241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0" y="0"/>
            <a:ext cx="12192000" cy="6858000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0" flipV="0">
            <a:off x="649821" y="2279891"/>
            <a:ext cx="10892358" cy="338946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 w="12700" cap="sq">
            <a:noFill/>
            <a:miter/>
          </a:ln>
          <a:effectLst>
            <a:outerShdw dist="12700" blurRad="38100" dir="5400000" sx="100000" sy="100000" kx="0" ky="0" algn="ctr" rotWithShape="0">
              <a:srgbClr val="000000">
                <a:alpha val="15000"/>
              </a:srgbClr>
            </a:outerShdw>
          </a:effectLst>
        </p:spPr>
        <p:txBody>
          <a:bodyPr vert="horz" wrap="square" lIns="0" tIns="0" rIns="0" bIns="0" rtlCol="0" anchor="t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649821" y="2279891"/>
            <a:ext cx="7316629" cy="338946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  <a:effectLst>
            <a:outerShdw dist="12700" blurRad="38100" dir="5400000" sx="100000" sy="100000" kx="0" ky="0" algn="ctr" rotWithShape="0">
              <a:srgbClr val="000000">
                <a:alpha val="15000"/>
              </a:srgbClr>
            </a:outerShdw>
          </a:effectLst>
        </p:spPr>
        <p:txBody>
          <a:bodyPr vert="horz" wrap="square" lIns="0" tIns="0" rIns="0" bIns="0" rtlCol="0" anchor="t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7657841" y="2369353"/>
            <a:ext cx="160022" cy="160022"/>
          </a:xfrm>
          <a:prstGeom prst="ellipse">
            <a:avLst/>
          </a:prstGeom>
          <a:solidFill>
            <a:srgbClr val="FFFFFF">
              <a:alpha val="100000"/>
            </a:srgbClr>
          </a:solidFill>
          <a:ln w="12700" cap="sq">
            <a:noFill/>
            <a:miter/>
          </a:ln>
          <a:effectLst>
            <a:outerShdw dist="12700" blurRad="38100" dir="5400000" sx="100000" sy="100000" kx="0" ky="0" algn="ctr" rotWithShape="0">
              <a:srgbClr val="000000">
                <a:alpha val="15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776820" y="2841596"/>
            <a:ext cx="10892360" cy="334330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36000" rIns="216000" bIns="36000" rtlCol="0" anchor="t"/>
          <a:lstStyle/>
          <a:p>
            <a:pPr algn="ctr">
              <a:lnSpc>
                <a:spcPct val="15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787215" y="385281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658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魔术协会：技术部成员（2020.11- 2021.06），参加活动并教授魔术。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5400000" flipH="0" flipV="0">
            <a:off x="4927488" y="-3337448"/>
            <a:ext cx="99060" cy="863323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bg1"/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19381400" flipH="1" flipV="0">
            <a:off x="78135" y="464640"/>
            <a:ext cx="653381" cy="436022"/>
          </a:xfrm>
          <a:custGeom>
            <a:avLst/>
            <a:gdLst>
              <a:gd name="connsiteX0" fmla="*/ 362469 w 653381"/>
              <a:gd name="connsiteY0" fmla="*/ 4241 h 436022"/>
              <a:gd name="connsiteX1" fmla="*/ 396364 w 653381"/>
              <a:gd name="connsiteY1" fmla="*/ 61368 h 436022"/>
              <a:gd name="connsiteX2" fmla="*/ 396732 w 653381"/>
              <a:gd name="connsiteY2" fmla="*/ 137992 h 436022"/>
              <a:gd name="connsiteX3" fmla="*/ 572317 w 653381"/>
              <a:gd name="connsiteY3" fmla="*/ 137992 h 436022"/>
              <a:gd name="connsiteX4" fmla="*/ 653381 w 653381"/>
              <a:gd name="connsiteY4" fmla="*/ 219056 h 436022"/>
              <a:gd name="connsiteX5" fmla="*/ 572317 w 653381"/>
              <a:gd name="connsiteY5" fmla="*/ 300120 h 436022"/>
              <a:gd name="connsiteX6" fmla="*/ 397511 w 653381"/>
              <a:gd name="connsiteY6" fmla="*/ 300120 h 436022"/>
              <a:gd name="connsiteX7" fmla="*/ 397862 w 653381"/>
              <a:gd name="connsiteY7" fmla="*/ 373034 h 436022"/>
              <a:gd name="connsiteX8" fmla="*/ 305140 w 653381"/>
              <a:gd name="connsiteY8" fmla="*/ 427039 h 436022"/>
              <a:gd name="connsiteX9" fmla="*/ 33218 w 653381"/>
              <a:gd name="connsiteY9" fmla="*/ 271065 h 436022"/>
              <a:gd name="connsiteX10" fmla="*/ 33021 w 653381"/>
              <a:gd name="connsiteY10" fmla="*/ 163763 h 436022"/>
              <a:gd name="connsiteX11" fmla="*/ 302805 w 653381"/>
              <a:gd name="connsiteY11" fmla="*/ 7703 h 436022"/>
              <a:gd name="connsiteX12" fmla="*/ 362469 w 653381"/>
              <a:gd name="connsiteY12" fmla="*/ 4241 h 436022"/>
            </a:gdLst>
            <a:rect l="l" t="t" r="r" b="b"/>
            <a:pathLst>
              <a:path w="653381" h="436022">
                <a:moveTo>
                  <a:pt x="362469" y="4241"/>
                </a:moveTo>
                <a:cubicBezTo>
                  <a:pt x="378628" y="10999"/>
                  <a:pt x="392701" y="27110"/>
                  <a:pt x="396364" y="61368"/>
                </a:cubicBezTo>
                <a:lnTo>
                  <a:pt x="396732" y="137992"/>
                </a:lnTo>
                <a:lnTo>
                  <a:pt x="572317" y="137992"/>
                </a:lnTo>
                <a:cubicBezTo>
                  <a:pt x="617087" y="137992"/>
                  <a:pt x="653381" y="174286"/>
                  <a:pt x="653381" y="219056"/>
                </a:cubicBezTo>
                <a:cubicBezTo>
                  <a:pt x="653381" y="263826"/>
                  <a:pt x="617087" y="300120"/>
                  <a:pt x="572317" y="300120"/>
                </a:cubicBezTo>
                <a:lnTo>
                  <a:pt x="397511" y="300120"/>
                </a:lnTo>
                <a:lnTo>
                  <a:pt x="397862" y="373034"/>
                </a:lnTo>
                <a:cubicBezTo>
                  <a:pt x="397862" y="373034"/>
                  <a:pt x="389002" y="464424"/>
                  <a:pt x="305140" y="427039"/>
                </a:cubicBezTo>
                <a:lnTo>
                  <a:pt x="33218" y="271065"/>
                </a:lnTo>
                <a:cubicBezTo>
                  <a:pt x="33218" y="271065"/>
                  <a:pt x="-41392" y="217550"/>
                  <a:pt x="33021" y="163763"/>
                </a:cubicBezTo>
                <a:lnTo>
                  <a:pt x="302805" y="7703"/>
                </a:lnTo>
                <a:cubicBezTo>
                  <a:pt x="302805" y="7703"/>
                  <a:pt x="335536" y="-7020"/>
                  <a:pt x="362469" y="4241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0" y="0"/>
            <a:ext cx="12192000" cy="6858000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0" flipV="0">
            <a:off x="1075463" y="1626772"/>
            <a:ext cx="10030687" cy="3954877"/>
          </a:xfrm>
          <a:prstGeom prst="roundRect">
            <a:avLst>
              <a:gd name="adj" fmla="val 3513"/>
            </a:avLst>
          </a:prstGeom>
          <a:noFill/>
          <a:ln w="19050" cap="sq">
            <a:solidFill>
              <a:schemeClr val="accent1">
                <a:lumMod val="60000"/>
                <a:lumOff val="4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1803999" y="1809826"/>
            <a:ext cx="9006875" cy="342079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5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1330908" y="1819029"/>
            <a:ext cx="388740" cy="388740"/>
          </a:xfrm>
          <a:prstGeom prst="flowChartConnector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18864410" flipH="0" flipV="0">
            <a:off x="1407935" y="1910473"/>
            <a:ext cx="234687" cy="150331"/>
          </a:xfrm>
          <a:custGeom>
            <a:avLst/>
            <a:gdLst>
              <a:gd name="connsiteX0" fmla="*/ 598101 w 598101"/>
              <a:gd name="connsiteY0" fmla="*/ 294512 h 383119"/>
              <a:gd name="connsiteX1" fmla="*/ 598101 w 598101"/>
              <a:gd name="connsiteY1" fmla="*/ 383119 h 383119"/>
              <a:gd name="connsiteX2" fmla="*/ 1844 w 598101"/>
              <a:gd name="connsiteY2" fmla="*/ 383119 h 383119"/>
              <a:gd name="connsiteX3" fmla="*/ 1844 w 598101"/>
              <a:gd name="connsiteY3" fmla="*/ 368685 h 383119"/>
              <a:gd name="connsiteX4" fmla="*/ 0 w 598101"/>
              <a:gd name="connsiteY4" fmla="*/ 368613 h 383119"/>
              <a:gd name="connsiteX5" fmla="*/ 1844 w 598101"/>
              <a:gd name="connsiteY5" fmla="*/ 321357 h 383119"/>
              <a:gd name="connsiteX6" fmla="*/ 1844 w 598101"/>
              <a:gd name="connsiteY6" fmla="*/ 294512 h 383119"/>
              <a:gd name="connsiteX7" fmla="*/ 2892 w 598101"/>
              <a:gd name="connsiteY7" fmla="*/ 294512 h 383119"/>
              <a:gd name="connsiteX8" fmla="*/ 14387 w 598101"/>
              <a:gd name="connsiteY8" fmla="*/ 0 h 383119"/>
              <a:gd name="connsiteX9" fmla="*/ 102926 w 598101"/>
              <a:gd name="connsiteY9" fmla="*/ 3456 h 383119"/>
              <a:gd name="connsiteX10" fmla="*/ 91566 w 598101"/>
              <a:gd name="connsiteY10" fmla="*/ 294512 h 383119"/>
            </a:gdLst>
            <a:rect l="l" t="t" r="r" b="b"/>
            <a:pathLst>
              <a:path w="598101" h="383119">
                <a:moveTo>
                  <a:pt x="598101" y="294512"/>
                </a:moveTo>
                <a:lnTo>
                  <a:pt x="598101" y="383119"/>
                </a:lnTo>
                <a:lnTo>
                  <a:pt x="1844" y="383119"/>
                </a:lnTo>
                <a:lnTo>
                  <a:pt x="1844" y="368685"/>
                </a:lnTo>
                <a:lnTo>
                  <a:pt x="0" y="368613"/>
                </a:lnTo>
                <a:lnTo>
                  <a:pt x="1844" y="321357"/>
                </a:lnTo>
                <a:lnTo>
                  <a:pt x="1844" y="294512"/>
                </a:lnTo>
                <a:lnTo>
                  <a:pt x="2892" y="294512"/>
                </a:lnTo>
                <a:lnTo>
                  <a:pt x="14387" y="0"/>
                </a:lnTo>
                <a:lnTo>
                  <a:pt x="102926" y="3456"/>
                </a:lnTo>
                <a:lnTo>
                  <a:pt x="91566" y="294512"/>
                </a:lnTo>
                <a:close/>
              </a:path>
            </a:pathLst>
          </a:custGeom>
          <a:solidFill>
            <a:schemeClr val="bg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787215" y="385281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性别：男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5400000" flipH="0" flipV="0">
            <a:off x="4927488" y="-3337448"/>
            <a:ext cx="99060" cy="863323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bg1"/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19381400" flipH="1" flipV="0">
            <a:off x="78135" y="464640"/>
            <a:ext cx="653381" cy="436022"/>
          </a:xfrm>
          <a:custGeom>
            <a:avLst/>
            <a:gdLst>
              <a:gd name="connsiteX0" fmla="*/ 362469 w 653381"/>
              <a:gd name="connsiteY0" fmla="*/ 4241 h 436022"/>
              <a:gd name="connsiteX1" fmla="*/ 396364 w 653381"/>
              <a:gd name="connsiteY1" fmla="*/ 61368 h 436022"/>
              <a:gd name="connsiteX2" fmla="*/ 396732 w 653381"/>
              <a:gd name="connsiteY2" fmla="*/ 137992 h 436022"/>
              <a:gd name="connsiteX3" fmla="*/ 572317 w 653381"/>
              <a:gd name="connsiteY3" fmla="*/ 137992 h 436022"/>
              <a:gd name="connsiteX4" fmla="*/ 653381 w 653381"/>
              <a:gd name="connsiteY4" fmla="*/ 219056 h 436022"/>
              <a:gd name="connsiteX5" fmla="*/ 572317 w 653381"/>
              <a:gd name="connsiteY5" fmla="*/ 300120 h 436022"/>
              <a:gd name="connsiteX6" fmla="*/ 397511 w 653381"/>
              <a:gd name="connsiteY6" fmla="*/ 300120 h 436022"/>
              <a:gd name="connsiteX7" fmla="*/ 397862 w 653381"/>
              <a:gd name="connsiteY7" fmla="*/ 373034 h 436022"/>
              <a:gd name="connsiteX8" fmla="*/ 305140 w 653381"/>
              <a:gd name="connsiteY8" fmla="*/ 427039 h 436022"/>
              <a:gd name="connsiteX9" fmla="*/ 33218 w 653381"/>
              <a:gd name="connsiteY9" fmla="*/ 271065 h 436022"/>
              <a:gd name="connsiteX10" fmla="*/ 33021 w 653381"/>
              <a:gd name="connsiteY10" fmla="*/ 163763 h 436022"/>
              <a:gd name="connsiteX11" fmla="*/ 302805 w 653381"/>
              <a:gd name="connsiteY11" fmla="*/ 7703 h 436022"/>
              <a:gd name="connsiteX12" fmla="*/ 362469 w 653381"/>
              <a:gd name="connsiteY12" fmla="*/ 4241 h 436022"/>
            </a:gdLst>
            <a:rect l="l" t="t" r="r" b="b"/>
            <a:pathLst>
              <a:path w="653381" h="436022">
                <a:moveTo>
                  <a:pt x="362469" y="4241"/>
                </a:moveTo>
                <a:cubicBezTo>
                  <a:pt x="378628" y="10999"/>
                  <a:pt x="392701" y="27110"/>
                  <a:pt x="396364" y="61368"/>
                </a:cubicBezTo>
                <a:lnTo>
                  <a:pt x="396732" y="137992"/>
                </a:lnTo>
                <a:lnTo>
                  <a:pt x="572317" y="137992"/>
                </a:lnTo>
                <a:cubicBezTo>
                  <a:pt x="617087" y="137992"/>
                  <a:pt x="653381" y="174286"/>
                  <a:pt x="653381" y="219056"/>
                </a:cubicBezTo>
                <a:cubicBezTo>
                  <a:pt x="653381" y="263826"/>
                  <a:pt x="617087" y="300120"/>
                  <a:pt x="572317" y="300120"/>
                </a:cubicBezTo>
                <a:lnTo>
                  <a:pt x="397511" y="300120"/>
                </a:lnTo>
                <a:lnTo>
                  <a:pt x="397862" y="373034"/>
                </a:lnTo>
                <a:cubicBezTo>
                  <a:pt x="397862" y="373034"/>
                  <a:pt x="389002" y="464424"/>
                  <a:pt x="305140" y="427039"/>
                </a:cubicBezTo>
                <a:lnTo>
                  <a:pt x="33218" y="271065"/>
                </a:lnTo>
                <a:cubicBezTo>
                  <a:pt x="33218" y="271065"/>
                  <a:pt x="-41392" y="217550"/>
                  <a:pt x="33021" y="163763"/>
                </a:cubicBezTo>
                <a:lnTo>
                  <a:pt x="302805" y="7703"/>
                </a:lnTo>
                <a:cubicBezTo>
                  <a:pt x="302805" y="7703"/>
                  <a:pt x="335536" y="-7020"/>
                  <a:pt x="362469" y="4241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/>
          <p:cNvPicPr>
            <a:picLocks noChangeAspect="1"/>
          </p:cNvPicPr>
          <p:nvPr/>
        </p:nvPicPr>
        <p:blipFill>
          <a:blip r:embed="rId2">
            <a:alphaModFix amt="85000"/>
          </a:blip>
          <a:srcRect l="552" t="376" r="552" b="376"/>
          <a:stretch>
            <a:fillRect/>
          </a:stretch>
        </p:blipFill>
        <p:spPr>
          <a:xfrm rot="0" flipH="0" flipV="0">
            <a:off x="0" y="0"/>
            <a:ext cx="12192000" cy="6858001"/>
          </a:xfrm>
          <a:custGeom>
            <a:avLst/>
            <a:gdLst>
              <a:gd name="connsiteX0" fmla="*/ 0 w 12192000"/>
              <a:gd name="connsiteY0" fmla="*/ 0 h 6858001"/>
              <a:gd name="connsiteX1" fmla="*/ 12192000 w 12192000"/>
              <a:gd name="connsiteY1" fmla="*/ 0 h 6858001"/>
              <a:gd name="connsiteX2" fmla="*/ 12192000 w 12192000"/>
              <a:gd name="connsiteY2" fmla="*/ 6858001 h 6858001"/>
              <a:gd name="connsiteX3" fmla="*/ 0 w 12192000"/>
              <a:gd name="connsiteY3" fmla="*/ 6858001 h 6858001"/>
            </a:gdLst>
            <a:rect l="l" t="t" r="r" b="b"/>
            <a:pathLst>
              <a:path w="12192000" h="6858001">
                <a:moveTo>
                  <a:pt x="0" y="0"/>
                </a:moveTo>
                <a:lnTo>
                  <a:pt x="12192000" y="0"/>
                </a:lnTo>
                <a:lnTo>
                  <a:pt x="12192000" y="6858001"/>
                </a:lnTo>
                <a:lnTo>
                  <a:pt x="0" y="6858001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 rot="0" flipH="0" flipV="0">
            <a:off x="2782731" y="5782781"/>
            <a:ext cx="8672669" cy="54844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10480669" y="5095870"/>
            <a:ext cx="2076462" cy="2076462"/>
          </a:xfrm>
          <a:prstGeom prst="flowChartConnector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660400" y="1130300"/>
            <a:ext cx="10858500" cy="5003801"/>
          </a:xfrm>
          <a:prstGeom prst="roundRect">
            <a:avLst>
              <a:gd name="adj" fmla="val 9747"/>
            </a:avLst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10283825" y="708107"/>
            <a:ext cx="1228797" cy="152590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11315699" y="2366047"/>
            <a:ext cx="408149" cy="408149"/>
          </a:xfrm>
          <a:prstGeom prst="flowChartConnector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1" flipV="0">
            <a:off x="1784963" y="441656"/>
            <a:ext cx="2121194" cy="126752"/>
          </a:xfrm>
          <a:prstGeom prst="rect">
            <a:avLst/>
          </a:prstGeom>
          <a:solidFill>
            <a:schemeClr val="tx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1" flipV="0">
            <a:off x="1907911" y="1"/>
            <a:ext cx="919425" cy="6858000"/>
          </a:xfrm>
          <a:prstGeom prst="rect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643180" flipH="1" flipV="0">
            <a:off x="3672259" y="2094091"/>
            <a:ext cx="1056408" cy="1056408"/>
          </a:xfrm>
          <a:prstGeom prst="chord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1" flipV="0">
            <a:off x="1784963" y="780523"/>
            <a:ext cx="2121194" cy="126752"/>
          </a:xfrm>
          <a:prstGeom prst="rect">
            <a:avLst/>
          </a:prstGeom>
          <a:solidFill>
            <a:schemeClr val="tx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1" flipV="0">
            <a:off x="2431514" y="2831069"/>
            <a:ext cx="2379559" cy="2379559"/>
          </a:xfrm>
          <a:prstGeom prst="teardrop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1" flipV="0">
            <a:off x="1784963" y="3157475"/>
            <a:ext cx="2121194" cy="531165"/>
          </a:xfrm>
          <a:prstGeom prst="rect">
            <a:avLst/>
          </a:prstGeom>
          <a:solidFill>
            <a:schemeClr val="tx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1" flipV="0">
            <a:off x="0" y="1"/>
            <a:ext cx="1635014" cy="6858000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0" flipH="1" flipV="0">
            <a:off x="551924" y="3157475"/>
            <a:ext cx="531165" cy="531165"/>
          </a:xfrm>
          <a:prstGeom prst="flowChartConnector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0" flipH="1" flipV="0">
            <a:off x="89656" y="0"/>
            <a:ext cx="1455702" cy="6858000"/>
          </a:xfrm>
          <a:prstGeom prst="flowChartConnector">
            <a:avLst/>
          </a:prstGeom>
          <a:noFill/>
          <a:ln w="15875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0" flipH="1" flipV="0">
            <a:off x="1635014" y="0"/>
            <a:ext cx="294304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0" flipH="0" flipV="0">
            <a:off x="5541565" y="526776"/>
            <a:ext cx="1832739" cy="280011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72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Sans R"/>
                <a:ea typeface="OPPOSans R"/>
                <a:cs typeface="OPPOSans R"/>
              </a:rPr>
              <a:t>010</a:t>
            </a: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rot="0" flipH="0" flipV="0">
            <a:off x="5541565" y="3556959"/>
            <a:ext cx="5621735" cy="222582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40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兴趣爱好</a:t>
            </a:r>
            <a:endParaRPr kumimoji="1" lang="zh-CN" altLang="en-US"/>
          </a:p>
        </p:txBody>
      </p:sp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0" y="0"/>
            <a:ext cx="12192000" cy="6858000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0" flipV="0">
            <a:off x="0" y="6494578"/>
            <a:ext cx="12192000" cy="363422"/>
          </a:xfrm>
          <a:prstGeom prst="rect">
            <a:avLst/>
          </a:prstGeom>
          <a:gradFill>
            <a:gsLst>
              <a:gs pos="29000">
                <a:schemeClr val="accent1">
                  <a:alpha val="67000"/>
                </a:schemeClr>
              </a:gs>
              <a:gs pos="100000">
                <a:schemeClr val="accent2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1218253" y="1717212"/>
            <a:ext cx="9906943" cy="4156050"/>
          </a:xfrm>
          <a:prstGeom prst="roundRect">
            <a:avLst>
              <a:gd name="adj" fmla="val 8712"/>
            </a:avLst>
          </a:prstGeom>
          <a:solidFill>
            <a:schemeClr val="bg1"/>
          </a:solidFill>
          <a:ln w="12700" cap="sq">
            <a:solidFill>
              <a:schemeClr val="accent1">
                <a:lumMod val="40000"/>
                <a:lumOff val="60000"/>
              </a:schemeClr>
            </a:soli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5847874" y="1359460"/>
            <a:ext cx="647700" cy="647700"/>
          </a:xfrm>
          <a:prstGeom prst="ellipse">
            <a:avLst/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1361970" y="2116577"/>
            <a:ext cx="9619509" cy="36629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5995306" y="1512631"/>
            <a:ext cx="352837" cy="352830"/>
          </a:xfrm>
          <a:custGeom>
            <a:avLst/>
            <a:gdLst>
              <a:gd name="connsiteX0" fmla="*/ 1615928 w 1831861"/>
              <a:gd name="connsiteY0" fmla="*/ 1170309 h 1831823"/>
              <a:gd name="connsiteX1" fmla="*/ 1800618 w 1831861"/>
              <a:gd name="connsiteY1" fmla="*/ 1263273 h 1831823"/>
              <a:gd name="connsiteX2" fmla="*/ 1831860 w 1831861"/>
              <a:gd name="connsiteY2" fmla="*/ 1313851 h 1831823"/>
              <a:gd name="connsiteX3" fmla="*/ 1801380 w 1831861"/>
              <a:gd name="connsiteY3" fmla="*/ 1364238 h 1831823"/>
              <a:gd name="connsiteX4" fmla="*/ 938891 w 1831861"/>
              <a:gd name="connsiteY4" fmla="*/ 1824867 h 1831823"/>
              <a:gd name="connsiteX5" fmla="*/ 911650 w 1831861"/>
              <a:gd name="connsiteY5" fmla="*/ 1831820 h 1831823"/>
              <a:gd name="connsiteX6" fmla="*/ 884027 w 1831861"/>
              <a:gd name="connsiteY6" fmla="*/ 1824867 h 1831823"/>
              <a:gd name="connsiteX7" fmla="*/ 30587 w 1831861"/>
              <a:gd name="connsiteY7" fmla="*/ 1364143 h 1831823"/>
              <a:gd name="connsiteX8" fmla="*/ 6870 w 1831861"/>
              <a:gd name="connsiteY8" fmla="*/ 1340235 h 1831823"/>
              <a:gd name="connsiteX9" fmla="*/ 6775 w 1831861"/>
              <a:gd name="connsiteY9" fmla="*/ 1340054 h 1831823"/>
              <a:gd name="connsiteX10" fmla="*/ 32016 w 1831861"/>
              <a:gd name="connsiteY10" fmla="*/ 1263273 h 1831823"/>
              <a:gd name="connsiteX11" fmla="*/ 216039 w 1831861"/>
              <a:gd name="connsiteY11" fmla="*/ 1171738 h 1831823"/>
              <a:gd name="connsiteX12" fmla="*/ 834592 w 1831861"/>
              <a:gd name="connsiteY12" fmla="*/ 1505875 h 1831823"/>
              <a:gd name="connsiteX13" fmla="*/ 835069 w 1831861"/>
              <a:gd name="connsiteY13" fmla="*/ 1505875 h 1831823"/>
              <a:gd name="connsiteX14" fmla="*/ 911269 w 1831861"/>
              <a:gd name="connsiteY14" fmla="*/ 1524925 h 1831823"/>
              <a:gd name="connsiteX15" fmla="*/ 988326 w 1831861"/>
              <a:gd name="connsiteY15" fmla="*/ 1505303 h 1831823"/>
              <a:gd name="connsiteX16" fmla="*/ 1615643 w 1831861"/>
              <a:gd name="connsiteY16" fmla="*/ 763591 h 1831823"/>
              <a:gd name="connsiteX17" fmla="*/ 1800427 w 1831861"/>
              <a:gd name="connsiteY17" fmla="*/ 856555 h 1831823"/>
              <a:gd name="connsiteX18" fmla="*/ 1823002 w 1831861"/>
              <a:gd name="connsiteY18" fmla="*/ 877605 h 1831823"/>
              <a:gd name="connsiteX19" fmla="*/ 1828145 w 1831861"/>
              <a:gd name="connsiteY19" fmla="*/ 887987 h 1831823"/>
              <a:gd name="connsiteX20" fmla="*/ 1827859 w 1831861"/>
              <a:gd name="connsiteY20" fmla="*/ 887416 h 1831823"/>
              <a:gd name="connsiteX21" fmla="*/ 1831574 w 1831861"/>
              <a:gd name="connsiteY21" fmla="*/ 906466 h 1831823"/>
              <a:gd name="connsiteX22" fmla="*/ 1805571 w 1831861"/>
              <a:gd name="connsiteY22" fmla="*/ 954091 h 1831823"/>
              <a:gd name="connsiteX23" fmla="*/ 1801094 w 1831861"/>
              <a:gd name="connsiteY23" fmla="*/ 956758 h 1831823"/>
              <a:gd name="connsiteX24" fmla="*/ 1668697 w 1831861"/>
              <a:gd name="connsiteY24" fmla="*/ 1027529 h 1831823"/>
              <a:gd name="connsiteX25" fmla="*/ 1503819 w 1831861"/>
              <a:gd name="connsiteY25" fmla="*/ 1115540 h 1831823"/>
              <a:gd name="connsiteX26" fmla="*/ 938129 w 1831861"/>
              <a:gd name="connsiteY26" fmla="*/ 1417673 h 1831823"/>
              <a:gd name="connsiteX27" fmla="*/ 910983 w 1831861"/>
              <a:gd name="connsiteY27" fmla="*/ 1424626 h 1831823"/>
              <a:gd name="connsiteX28" fmla="*/ 883361 w 1831861"/>
              <a:gd name="connsiteY28" fmla="*/ 1417673 h 1831823"/>
              <a:gd name="connsiteX29" fmla="*/ 402062 w 1831861"/>
              <a:gd name="connsiteY29" fmla="*/ 1157736 h 1831823"/>
              <a:gd name="connsiteX30" fmla="*/ 327005 w 1831861"/>
              <a:gd name="connsiteY30" fmla="*/ 1117254 h 1831823"/>
              <a:gd name="connsiteX31" fmla="*/ 29921 w 1831861"/>
              <a:gd name="connsiteY31" fmla="*/ 956758 h 1831823"/>
              <a:gd name="connsiteX32" fmla="*/ 22777 w 1831861"/>
              <a:gd name="connsiteY32" fmla="*/ 952091 h 1831823"/>
              <a:gd name="connsiteX33" fmla="*/ 18395 w 1831861"/>
              <a:gd name="connsiteY33" fmla="*/ 948471 h 1831823"/>
              <a:gd name="connsiteX34" fmla="*/ 6298 w 1831861"/>
              <a:gd name="connsiteY34" fmla="*/ 932945 h 1831823"/>
              <a:gd name="connsiteX35" fmla="*/ 1346 w 1831861"/>
              <a:gd name="connsiteY35" fmla="*/ 919515 h 1831823"/>
              <a:gd name="connsiteX36" fmla="*/ 679 w 1831861"/>
              <a:gd name="connsiteY36" fmla="*/ 916467 h 1831823"/>
              <a:gd name="connsiteX37" fmla="*/ 107 w 1831861"/>
              <a:gd name="connsiteY37" fmla="*/ 911324 h 1831823"/>
              <a:gd name="connsiteX38" fmla="*/ 107 w 1831861"/>
              <a:gd name="connsiteY38" fmla="*/ 908466 h 1831823"/>
              <a:gd name="connsiteX39" fmla="*/ 31445 w 1831861"/>
              <a:gd name="connsiteY39" fmla="*/ 855888 h 1831823"/>
              <a:gd name="connsiteX40" fmla="*/ 215563 w 1831861"/>
              <a:gd name="connsiteY40" fmla="*/ 764162 h 1831823"/>
              <a:gd name="connsiteX41" fmla="*/ 609517 w 1831861"/>
              <a:gd name="connsiteY41" fmla="*/ 977237 h 1831823"/>
              <a:gd name="connsiteX42" fmla="*/ 834592 w 1831861"/>
              <a:gd name="connsiteY42" fmla="*/ 1098776 h 1831823"/>
              <a:gd name="connsiteX43" fmla="*/ 835069 w 1831861"/>
              <a:gd name="connsiteY43" fmla="*/ 1098776 h 1831823"/>
              <a:gd name="connsiteX44" fmla="*/ 911269 w 1831861"/>
              <a:gd name="connsiteY44" fmla="*/ 1117826 h 1831823"/>
              <a:gd name="connsiteX45" fmla="*/ 988421 w 1831861"/>
              <a:gd name="connsiteY45" fmla="*/ 1098204 h 1831823"/>
              <a:gd name="connsiteX46" fmla="*/ 1221594 w 1831861"/>
              <a:gd name="connsiteY46" fmla="*/ 973712 h 1831823"/>
              <a:gd name="connsiteX47" fmla="*/ 920508 w 1831861"/>
              <a:gd name="connsiteY47" fmla="*/ 0 h 1831823"/>
              <a:gd name="connsiteX48" fmla="*/ 946511 w 1831861"/>
              <a:gd name="connsiteY48" fmla="*/ 6258 h 1831823"/>
              <a:gd name="connsiteX49" fmla="*/ 1800522 w 1831861"/>
              <a:gd name="connsiteY49" fmla="*/ 441932 h 1831823"/>
              <a:gd name="connsiteX50" fmla="*/ 1831860 w 1831861"/>
              <a:gd name="connsiteY50" fmla="*/ 492986 h 1831823"/>
              <a:gd name="connsiteX51" fmla="*/ 1801380 w 1831861"/>
              <a:gd name="connsiteY51" fmla="*/ 543944 h 1831823"/>
              <a:gd name="connsiteX52" fmla="*/ 938605 w 1831861"/>
              <a:gd name="connsiteY52" fmla="*/ 1010669 h 1831823"/>
              <a:gd name="connsiteX53" fmla="*/ 911459 w 1831861"/>
              <a:gd name="connsiteY53" fmla="*/ 1017622 h 1831823"/>
              <a:gd name="connsiteX54" fmla="*/ 883836 w 1831861"/>
              <a:gd name="connsiteY54" fmla="*/ 1010669 h 1831823"/>
              <a:gd name="connsiteX55" fmla="*/ 30301 w 1831861"/>
              <a:gd name="connsiteY55" fmla="*/ 543944 h 1831823"/>
              <a:gd name="connsiteX56" fmla="*/ 30396 w 1831861"/>
              <a:gd name="connsiteY56" fmla="*/ 543944 h 1831823"/>
              <a:gd name="connsiteX57" fmla="*/ 6546 w 1831861"/>
              <a:gd name="connsiteY57" fmla="*/ 519513 h 1831823"/>
              <a:gd name="connsiteX58" fmla="*/ 31635 w 1831861"/>
              <a:gd name="connsiteY58" fmla="*/ 441551 h 1831823"/>
              <a:gd name="connsiteX59" fmla="*/ 894504 w 1831861"/>
              <a:gd name="connsiteY59" fmla="*/ 6258 h 1831823"/>
              <a:gd name="connsiteX60" fmla="*/ 920508 w 1831861"/>
              <a:gd name="connsiteY60" fmla="*/ 0 h 1831823"/>
            </a:gdLst>
            <a:rect l="l" t="t" r="r" b="b"/>
            <a:pathLst>
              <a:path w="1831861" h="1831823">
                <a:moveTo>
                  <a:pt x="1615928" y="1170309"/>
                </a:moveTo>
                <a:lnTo>
                  <a:pt x="1800618" y="1263273"/>
                </a:lnTo>
                <a:cubicBezTo>
                  <a:pt x="1819563" y="1273074"/>
                  <a:pt x="1831574" y="1292515"/>
                  <a:pt x="1831860" y="1313851"/>
                </a:cubicBezTo>
                <a:cubicBezTo>
                  <a:pt x="1831803" y="1334986"/>
                  <a:pt x="1820078" y="1354370"/>
                  <a:pt x="1801380" y="1364238"/>
                </a:cubicBezTo>
                <a:lnTo>
                  <a:pt x="938891" y="1824867"/>
                </a:lnTo>
                <a:cubicBezTo>
                  <a:pt x="930576" y="1829525"/>
                  <a:pt x="921184" y="1831925"/>
                  <a:pt x="911650" y="1831820"/>
                </a:cubicBezTo>
                <a:cubicBezTo>
                  <a:pt x="902010" y="1831820"/>
                  <a:pt x="892514" y="1829429"/>
                  <a:pt x="884027" y="1824867"/>
                </a:cubicBezTo>
                <a:lnTo>
                  <a:pt x="30587" y="1364143"/>
                </a:lnTo>
                <a:cubicBezTo>
                  <a:pt x="20529" y="1358647"/>
                  <a:pt x="12290" y="1350341"/>
                  <a:pt x="6870" y="1340235"/>
                </a:cubicBezTo>
                <a:cubicBezTo>
                  <a:pt x="6841" y="1340178"/>
                  <a:pt x="6813" y="1340111"/>
                  <a:pt x="6775" y="1340054"/>
                </a:cubicBezTo>
                <a:cubicBezTo>
                  <a:pt x="-7456" y="1311879"/>
                  <a:pt x="3841" y="1277503"/>
                  <a:pt x="32016" y="1263273"/>
                </a:cubicBezTo>
                <a:lnTo>
                  <a:pt x="216039" y="1171738"/>
                </a:lnTo>
                <a:lnTo>
                  <a:pt x="834592" y="1505875"/>
                </a:lnTo>
                <a:lnTo>
                  <a:pt x="835069" y="1505875"/>
                </a:lnTo>
                <a:cubicBezTo>
                  <a:pt x="858557" y="1518295"/>
                  <a:pt x="884703" y="1524829"/>
                  <a:pt x="911269" y="1524925"/>
                </a:cubicBezTo>
                <a:cubicBezTo>
                  <a:pt x="938196" y="1524972"/>
                  <a:pt x="964694" y="1518219"/>
                  <a:pt x="988326" y="1505303"/>
                </a:cubicBezTo>
                <a:close/>
                <a:moveTo>
                  <a:pt x="1615643" y="763591"/>
                </a:moveTo>
                <a:lnTo>
                  <a:pt x="1800427" y="856555"/>
                </a:lnTo>
                <a:cubicBezTo>
                  <a:pt x="1809743" y="861365"/>
                  <a:pt x="1817554" y="868652"/>
                  <a:pt x="1823002" y="877605"/>
                </a:cubicBezTo>
                <a:cubicBezTo>
                  <a:pt x="1825097" y="880863"/>
                  <a:pt x="1826821" y="884349"/>
                  <a:pt x="1828145" y="887987"/>
                </a:cubicBezTo>
                <a:lnTo>
                  <a:pt x="1827859" y="887416"/>
                </a:lnTo>
                <a:cubicBezTo>
                  <a:pt x="1830145" y="893512"/>
                  <a:pt x="1831403" y="899951"/>
                  <a:pt x="1831574" y="906466"/>
                </a:cubicBezTo>
                <a:cubicBezTo>
                  <a:pt x="1831631" y="925744"/>
                  <a:pt x="1821821" y="943718"/>
                  <a:pt x="1805571" y="954091"/>
                </a:cubicBezTo>
                <a:cubicBezTo>
                  <a:pt x="1804123" y="955053"/>
                  <a:pt x="1802628" y="955948"/>
                  <a:pt x="1801094" y="956758"/>
                </a:cubicBezTo>
                <a:lnTo>
                  <a:pt x="1668697" y="1027529"/>
                </a:lnTo>
                <a:lnTo>
                  <a:pt x="1503819" y="1115540"/>
                </a:lnTo>
                <a:lnTo>
                  <a:pt x="938129" y="1417673"/>
                </a:lnTo>
                <a:cubicBezTo>
                  <a:pt x="929833" y="1422302"/>
                  <a:pt x="920479" y="1424693"/>
                  <a:pt x="910983" y="1424626"/>
                </a:cubicBezTo>
                <a:cubicBezTo>
                  <a:pt x="901344" y="1424588"/>
                  <a:pt x="891866" y="1422207"/>
                  <a:pt x="883361" y="1417673"/>
                </a:cubicBezTo>
                <a:lnTo>
                  <a:pt x="402062" y="1157736"/>
                </a:lnTo>
                <a:lnTo>
                  <a:pt x="327005" y="1117254"/>
                </a:lnTo>
                <a:lnTo>
                  <a:pt x="29921" y="956758"/>
                </a:lnTo>
                <a:cubicBezTo>
                  <a:pt x="27539" y="955329"/>
                  <a:pt x="24967" y="953710"/>
                  <a:pt x="22777" y="952091"/>
                </a:cubicBezTo>
                <a:lnTo>
                  <a:pt x="18395" y="948471"/>
                </a:lnTo>
                <a:cubicBezTo>
                  <a:pt x="13499" y="944033"/>
                  <a:pt x="9404" y="938784"/>
                  <a:pt x="6298" y="932945"/>
                </a:cubicBezTo>
                <a:cubicBezTo>
                  <a:pt x="4003" y="928736"/>
                  <a:pt x="2336" y="924211"/>
                  <a:pt x="1346" y="919515"/>
                </a:cubicBezTo>
                <a:lnTo>
                  <a:pt x="679" y="916467"/>
                </a:lnTo>
                <a:lnTo>
                  <a:pt x="107" y="911324"/>
                </a:lnTo>
                <a:cubicBezTo>
                  <a:pt x="-36" y="910381"/>
                  <a:pt x="-36" y="909409"/>
                  <a:pt x="107" y="908466"/>
                </a:cubicBezTo>
                <a:cubicBezTo>
                  <a:pt x="-388" y="886387"/>
                  <a:pt x="11785" y="865956"/>
                  <a:pt x="31445" y="855888"/>
                </a:cubicBezTo>
                <a:lnTo>
                  <a:pt x="215563" y="764162"/>
                </a:lnTo>
                <a:lnTo>
                  <a:pt x="609517" y="977237"/>
                </a:lnTo>
                <a:lnTo>
                  <a:pt x="834592" y="1098776"/>
                </a:lnTo>
                <a:lnTo>
                  <a:pt x="835069" y="1098776"/>
                </a:lnTo>
                <a:cubicBezTo>
                  <a:pt x="858548" y="1111215"/>
                  <a:pt x="884704" y="1117750"/>
                  <a:pt x="911269" y="1117826"/>
                </a:cubicBezTo>
                <a:cubicBezTo>
                  <a:pt x="938234" y="1117921"/>
                  <a:pt x="964780" y="1111168"/>
                  <a:pt x="988421" y="1098204"/>
                </a:cubicBezTo>
                <a:lnTo>
                  <a:pt x="1221594" y="973712"/>
                </a:lnTo>
                <a:close/>
                <a:moveTo>
                  <a:pt x="920508" y="0"/>
                </a:moveTo>
                <a:cubicBezTo>
                  <a:pt x="929426" y="0"/>
                  <a:pt x="938343" y="2086"/>
                  <a:pt x="946511" y="6258"/>
                </a:cubicBezTo>
                <a:lnTo>
                  <a:pt x="1800522" y="441932"/>
                </a:lnTo>
                <a:cubicBezTo>
                  <a:pt x="1819553" y="451904"/>
                  <a:pt x="1831583" y="471507"/>
                  <a:pt x="1831860" y="492986"/>
                </a:cubicBezTo>
                <a:cubicBezTo>
                  <a:pt x="1832012" y="514331"/>
                  <a:pt x="1820258" y="533981"/>
                  <a:pt x="1801380" y="543944"/>
                </a:cubicBezTo>
                <a:lnTo>
                  <a:pt x="938605" y="1010669"/>
                </a:lnTo>
                <a:cubicBezTo>
                  <a:pt x="930328" y="1015327"/>
                  <a:pt x="920965" y="1017727"/>
                  <a:pt x="911459" y="1017622"/>
                </a:cubicBezTo>
                <a:cubicBezTo>
                  <a:pt x="901820" y="1017604"/>
                  <a:pt x="892333" y="1015213"/>
                  <a:pt x="883836" y="1010669"/>
                </a:cubicBezTo>
                <a:lnTo>
                  <a:pt x="30301" y="543944"/>
                </a:lnTo>
                <a:lnTo>
                  <a:pt x="30396" y="543944"/>
                </a:lnTo>
                <a:cubicBezTo>
                  <a:pt x="20176" y="538382"/>
                  <a:pt x="11861" y="529866"/>
                  <a:pt x="6546" y="519513"/>
                </a:cubicBezTo>
                <a:cubicBezTo>
                  <a:pt x="-8056" y="491062"/>
                  <a:pt x="3174" y="456152"/>
                  <a:pt x="31635" y="441551"/>
                </a:cubicBezTo>
                <a:lnTo>
                  <a:pt x="894504" y="6258"/>
                </a:lnTo>
                <a:cubicBezTo>
                  <a:pt x="902672" y="2086"/>
                  <a:pt x="911590" y="0"/>
                  <a:pt x="920508" y="0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787215" y="385281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广泛兴趣爱好，对新奇事物充满兴趣和动力。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5400000" flipH="0" flipV="0">
            <a:off x="4927488" y="-3337448"/>
            <a:ext cx="99060" cy="863323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bg1"/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19381400" flipH="1" flipV="0">
            <a:off x="78135" y="464640"/>
            <a:ext cx="653381" cy="436022"/>
          </a:xfrm>
          <a:custGeom>
            <a:avLst/>
            <a:gdLst>
              <a:gd name="connsiteX0" fmla="*/ 362469 w 653381"/>
              <a:gd name="connsiteY0" fmla="*/ 4241 h 436022"/>
              <a:gd name="connsiteX1" fmla="*/ 396364 w 653381"/>
              <a:gd name="connsiteY1" fmla="*/ 61368 h 436022"/>
              <a:gd name="connsiteX2" fmla="*/ 396732 w 653381"/>
              <a:gd name="connsiteY2" fmla="*/ 137992 h 436022"/>
              <a:gd name="connsiteX3" fmla="*/ 572317 w 653381"/>
              <a:gd name="connsiteY3" fmla="*/ 137992 h 436022"/>
              <a:gd name="connsiteX4" fmla="*/ 653381 w 653381"/>
              <a:gd name="connsiteY4" fmla="*/ 219056 h 436022"/>
              <a:gd name="connsiteX5" fmla="*/ 572317 w 653381"/>
              <a:gd name="connsiteY5" fmla="*/ 300120 h 436022"/>
              <a:gd name="connsiteX6" fmla="*/ 397511 w 653381"/>
              <a:gd name="connsiteY6" fmla="*/ 300120 h 436022"/>
              <a:gd name="connsiteX7" fmla="*/ 397862 w 653381"/>
              <a:gd name="connsiteY7" fmla="*/ 373034 h 436022"/>
              <a:gd name="connsiteX8" fmla="*/ 305140 w 653381"/>
              <a:gd name="connsiteY8" fmla="*/ 427039 h 436022"/>
              <a:gd name="connsiteX9" fmla="*/ 33218 w 653381"/>
              <a:gd name="connsiteY9" fmla="*/ 271065 h 436022"/>
              <a:gd name="connsiteX10" fmla="*/ 33021 w 653381"/>
              <a:gd name="connsiteY10" fmla="*/ 163763 h 436022"/>
              <a:gd name="connsiteX11" fmla="*/ 302805 w 653381"/>
              <a:gd name="connsiteY11" fmla="*/ 7703 h 436022"/>
              <a:gd name="connsiteX12" fmla="*/ 362469 w 653381"/>
              <a:gd name="connsiteY12" fmla="*/ 4241 h 436022"/>
            </a:gdLst>
            <a:rect l="l" t="t" r="r" b="b"/>
            <a:pathLst>
              <a:path w="653381" h="436022">
                <a:moveTo>
                  <a:pt x="362469" y="4241"/>
                </a:moveTo>
                <a:cubicBezTo>
                  <a:pt x="378628" y="10999"/>
                  <a:pt x="392701" y="27110"/>
                  <a:pt x="396364" y="61368"/>
                </a:cubicBezTo>
                <a:lnTo>
                  <a:pt x="396732" y="137992"/>
                </a:lnTo>
                <a:lnTo>
                  <a:pt x="572317" y="137992"/>
                </a:lnTo>
                <a:cubicBezTo>
                  <a:pt x="617087" y="137992"/>
                  <a:pt x="653381" y="174286"/>
                  <a:pt x="653381" y="219056"/>
                </a:cubicBezTo>
                <a:cubicBezTo>
                  <a:pt x="653381" y="263826"/>
                  <a:pt x="617087" y="300120"/>
                  <a:pt x="572317" y="300120"/>
                </a:cubicBezTo>
                <a:lnTo>
                  <a:pt x="397511" y="300120"/>
                </a:lnTo>
                <a:lnTo>
                  <a:pt x="397862" y="373034"/>
                </a:lnTo>
                <a:cubicBezTo>
                  <a:pt x="397862" y="373034"/>
                  <a:pt x="389002" y="464424"/>
                  <a:pt x="305140" y="427039"/>
                </a:cubicBezTo>
                <a:lnTo>
                  <a:pt x="33218" y="271065"/>
                </a:lnTo>
                <a:cubicBezTo>
                  <a:pt x="33218" y="271065"/>
                  <a:pt x="-41392" y="217550"/>
                  <a:pt x="33021" y="163763"/>
                </a:cubicBezTo>
                <a:lnTo>
                  <a:pt x="302805" y="7703"/>
                </a:lnTo>
                <a:cubicBezTo>
                  <a:pt x="302805" y="7703"/>
                  <a:pt x="335536" y="-7020"/>
                  <a:pt x="362469" y="4241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0" y="0"/>
            <a:ext cx="12192000" cy="6858000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3" name=""/>
          <p:cNvPicPr>
            <a:picLocks noChangeAspect="1"/>
          </p:cNvPicPr>
          <p:nvPr/>
        </p:nvPicPr>
        <p:blipFill>
          <a:blip r:embed="rId2">
            <a:alphaModFix amt="100000"/>
          </a:blip>
          <a:srcRect l="1680" t="39952" r="115" b="33454"/>
          <a:stretch>
            <a:fillRect/>
          </a:stretch>
        </p:blipFill>
        <p:spPr>
          <a:xfrm rot="0" flipH="0" flipV="0">
            <a:off x="660400" y="1263650"/>
            <a:ext cx="10858500" cy="1960336"/>
          </a:xfrm>
          <a:custGeom>
            <a:avLst/>
            <a:gdLst/>
            <a:rect l="l" t="t" r="r" b="b"/>
            <a:pathLst>
              <a:path w="10858500" h="1960336">
                <a:moveTo>
                  <a:pt x="0" y="0"/>
                </a:moveTo>
                <a:lnTo>
                  <a:pt x="10858500" y="0"/>
                </a:lnTo>
                <a:lnTo>
                  <a:pt x="10858500" y="1960336"/>
                </a:lnTo>
                <a:lnTo>
                  <a:pt x="0" y="1960336"/>
                </a:lnTo>
                <a:close/>
              </a:path>
            </a:pathLst>
          </a:custGeom>
          <a:noFill/>
          <a:ln>
            <a:noFill/>
          </a:ln>
        </p:spPr>
      </p:pic>
      <p:cxnSp>
        <p:nvCxnSpPr>
          <p:cNvPr id="4" name="标题 1"/>
          <p:cNvCxnSpPr/>
          <p:nvPr/>
        </p:nvCxnSpPr>
        <p:spPr>
          <a:xfrm rot="0" flipH="0" flipV="0">
            <a:off x="0" y="3892427"/>
            <a:ext cx="12192000" cy="0"/>
          </a:xfrm>
          <a:prstGeom prst="line">
            <a:avLst/>
          </a:prstGeom>
          <a:noFill/>
          <a:ln w="3175" cap="rnd">
            <a:solidFill>
              <a:schemeClr val="bg1">
                <a:lumMod val="85000"/>
              </a:schemeClr>
            </a:solidFill>
            <a:round/>
          </a:ln>
        </p:spPr>
      </p:cxnSp>
      <p:sp>
        <p:nvSpPr>
          <p:cNvPr id="5" name="标题 1"/>
          <p:cNvSpPr txBox="1"/>
          <p:nvPr/>
        </p:nvSpPr>
        <p:spPr>
          <a:xfrm rot="0" flipH="1" flipV="0">
            <a:off x="5793121" y="3589547"/>
            <a:ext cx="605759" cy="605759"/>
          </a:xfrm>
          <a:prstGeom prst="ellipse">
            <a:avLst/>
          </a:prstGeom>
          <a:solidFill>
            <a:schemeClr val="accent1"/>
          </a:solidFill>
          <a:ln w="19050" cap="rnd">
            <a:noFill/>
            <a:round/>
            <a:headEnd/>
            <a:tailEnd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5939211" y="3735638"/>
            <a:ext cx="313578" cy="313578"/>
          </a:xfrm>
          <a:custGeom>
            <a:avLst/>
            <a:gdLst>
              <a:gd name="connsiteX0" fmla="*/ 438553 w 720000"/>
              <a:gd name="connsiteY0" fmla="*/ 189601 h 720000"/>
              <a:gd name="connsiteX1" fmla="*/ 373556 w 720000"/>
              <a:gd name="connsiteY1" fmla="*/ 216451 h 720000"/>
              <a:gd name="connsiteX2" fmla="*/ 232180 w 720000"/>
              <a:gd name="connsiteY2" fmla="*/ 357827 h 720000"/>
              <a:gd name="connsiteX3" fmla="*/ 191861 w 720000"/>
              <a:gd name="connsiteY3" fmla="*/ 528226 h 720000"/>
              <a:gd name="connsiteX4" fmla="*/ 362260 w 720000"/>
              <a:gd name="connsiteY4" fmla="*/ 487907 h 720000"/>
              <a:gd name="connsiteX5" fmla="*/ 503636 w 720000"/>
              <a:gd name="connsiteY5" fmla="*/ 346444 h 720000"/>
              <a:gd name="connsiteX6" fmla="*/ 503636 w 720000"/>
              <a:gd name="connsiteY6" fmla="*/ 216365 h 720000"/>
              <a:gd name="connsiteX7" fmla="*/ 438553 w 720000"/>
              <a:gd name="connsiteY7" fmla="*/ 189601 h 720000"/>
              <a:gd name="connsiteX8" fmla="*/ 438553 w 720000"/>
              <a:gd name="connsiteY8" fmla="*/ 141636 h 720000"/>
              <a:gd name="connsiteX9" fmla="*/ 537524 w 720000"/>
              <a:gd name="connsiteY9" fmla="*/ 182476 h 720000"/>
              <a:gd name="connsiteX10" fmla="*/ 537524 w 720000"/>
              <a:gd name="connsiteY10" fmla="*/ 380420 h 720000"/>
              <a:gd name="connsiteX11" fmla="*/ 396149 w 720000"/>
              <a:gd name="connsiteY11" fmla="*/ 521796 h 720000"/>
              <a:gd name="connsiteX12" fmla="*/ 141637 w 720000"/>
              <a:gd name="connsiteY12" fmla="*/ 578364 h 720000"/>
              <a:gd name="connsiteX13" fmla="*/ 198205 w 720000"/>
              <a:gd name="connsiteY13" fmla="*/ 323852 h 720000"/>
              <a:gd name="connsiteX14" fmla="*/ 339581 w 720000"/>
              <a:gd name="connsiteY14" fmla="*/ 182476 h 720000"/>
              <a:gd name="connsiteX15" fmla="*/ 438553 w 720000"/>
              <a:gd name="connsiteY15" fmla="*/ 141636 h 720000"/>
              <a:gd name="connsiteX16" fmla="*/ 120000 w 720000"/>
              <a:gd name="connsiteY16" fmla="*/ 47965 h 720000"/>
              <a:gd name="connsiteX17" fmla="*/ 47965 w 720000"/>
              <a:gd name="connsiteY17" fmla="*/ 120000 h 720000"/>
              <a:gd name="connsiteX18" fmla="*/ 47965 w 720000"/>
              <a:gd name="connsiteY18" fmla="*/ 600000 h 720000"/>
              <a:gd name="connsiteX19" fmla="*/ 120000 w 720000"/>
              <a:gd name="connsiteY19" fmla="*/ 672035 h 720000"/>
              <a:gd name="connsiteX20" fmla="*/ 600000 w 720000"/>
              <a:gd name="connsiteY20" fmla="*/ 672035 h 720000"/>
              <a:gd name="connsiteX21" fmla="*/ 672035 w 720000"/>
              <a:gd name="connsiteY21" fmla="*/ 600000 h 720000"/>
              <a:gd name="connsiteX22" fmla="*/ 672035 w 720000"/>
              <a:gd name="connsiteY22" fmla="*/ 120000 h 720000"/>
              <a:gd name="connsiteX23" fmla="*/ 600000 w 720000"/>
              <a:gd name="connsiteY23" fmla="*/ 47965 h 720000"/>
              <a:gd name="connsiteX24" fmla="*/ 120000 w 720000"/>
              <a:gd name="connsiteY24" fmla="*/ 0 h 720000"/>
              <a:gd name="connsiteX25" fmla="*/ 600000 w 720000"/>
              <a:gd name="connsiteY25" fmla="*/ 0 h 720000"/>
              <a:gd name="connsiteX26" fmla="*/ 720000 w 720000"/>
              <a:gd name="connsiteY26" fmla="*/ 120000 h 720000"/>
              <a:gd name="connsiteX27" fmla="*/ 720000 w 720000"/>
              <a:gd name="connsiteY27" fmla="*/ 600000 h 720000"/>
              <a:gd name="connsiteX28" fmla="*/ 600000 w 720000"/>
              <a:gd name="connsiteY28" fmla="*/ 720000 h 720000"/>
              <a:gd name="connsiteX29" fmla="*/ 120000 w 720000"/>
              <a:gd name="connsiteY29" fmla="*/ 720000 h 720000"/>
              <a:gd name="connsiteX30" fmla="*/ 0 w 720000"/>
              <a:gd name="connsiteY30" fmla="*/ 600000 h 720000"/>
              <a:gd name="connsiteX31" fmla="*/ 0 w 720000"/>
              <a:gd name="connsiteY31" fmla="*/ 120000 h 720000"/>
              <a:gd name="connsiteX32" fmla="*/ 120000 w 720000"/>
              <a:gd name="connsiteY32" fmla="*/ 0 h 720000"/>
            </a:gdLst>
            <a:rect l="l" t="t" r="r" b="b"/>
            <a:pathLst>
              <a:path w="720000" h="720000">
                <a:moveTo>
                  <a:pt x="438553" y="189601"/>
                </a:moveTo>
                <a:cubicBezTo>
                  <a:pt x="413875" y="189601"/>
                  <a:pt x="390761" y="199073"/>
                  <a:pt x="373556" y="216451"/>
                </a:cubicBezTo>
                <a:lnTo>
                  <a:pt x="232180" y="357827"/>
                </a:lnTo>
                <a:cubicBezTo>
                  <a:pt x="212456" y="377465"/>
                  <a:pt x="197336" y="453584"/>
                  <a:pt x="191861" y="528226"/>
                </a:cubicBezTo>
                <a:cubicBezTo>
                  <a:pt x="266503" y="522665"/>
                  <a:pt x="342622" y="507545"/>
                  <a:pt x="362260" y="487907"/>
                </a:cubicBezTo>
                <a:lnTo>
                  <a:pt x="503636" y="346444"/>
                </a:lnTo>
                <a:cubicBezTo>
                  <a:pt x="539523" y="310557"/>
                  <a:pt x="539523" y="252252"/>
                  <a:pt x="503636" y="216365"/>
                </a:cubicBezTo>
                <a:cubicBezTo>
                  <a:pt x="486344" y="199073"/>
                  <a:pt x="463230" y="189601"/>
                  <a:pt x="438553" y="189601"/>
                </a:cubicBezTo>
                <a:close/>
                <a:moveTo>
                  <a:pt x="438553" y="141636"/>
                </a:moveTo>
                <a:cubicBezTo>
                  <a:pt x="474440" y="141636"/>
                  <a:pt x="510327" y="155191"/>
                  <a:pt x="537524" y="182476"/>
                </a:cubicBezTo>
                <a:cubicBezTo>
                  <a:pt x="592007" y="236872"/>
                  <a:pt x="592007" y="325938"/>
                  <a:pt x="537524" y="380420"/>
                </a:cubicBezTo>
                <a:lnTo>
                  <a:pt x="396149" y="521796"/>
                </a:lnTo>
                <a:cubicBezTo>
                  <a:pt x="341753" y="576278"/>
                  <a:pt x="141637" y="578364"/>
                  <a:pt x="141637" y="578364"/>
                </a:cubicBezTo>
                <a:cubicBezTo>
                  <a:pt x="141637" y="578364"/>
                  <a:pt x="143723" y="378334"/>
                  <a:pt x="198205" y="323852"/>
                </a:cubicBezTo>
                <a:lnTo>
                  <a:pt x="339581" y="182476"/>
                </a:lnTo>
                <a:cubicBezTo>
                  <a:pt x="366778" y="155278"/>
                  <a:pt x="402666" y="141636"/>
                  <a:pt x="438553" y="141636"/>
                </a:cubicBezTo>
                <a:close/>
                <a:moveTo>
                  <a:pt x="120000" y="47965"/>
                </a:moveTo>
                <a:cubicBezTo>
                  <a:pt x="80290" y="47965"/>
                  <a:pt x="47965" y="80290"/>
                  <a:pt x="47965" y="120000"/>
                </a:cubicBezTo>
                <a:lnTo>
                  <a:pt x="47965" y="600000"/>
                </a:lnTo>
                <a:cubicBezTo>
                  <a:pt x="47965" y="639711"/>
                  <a:pt x="80290" y="672035"/>
                  <a:pt x="120000" y="672035"/>
                </a:cubicBezTo>
                <a:lnTo>
                  <a:pt x="600000" y="672035"/>
                </a:lnTo>
                <a:cubicBezTo>
                  <a:pt x="639711" y="672035"/>
                  <a:pt x="672035" y="639711"/>
                  <a:pt x="672035" y="600000"/>
                </a:cubicBezTo>
                <a:lnTo>
                  <a:pt x="672035" y="120000"/>
                </a:lnTo>
                <a:cubicBezTo>
                  <a:pt x="672035" y="80290"/>
                  <a:pt x="639711" y="47965"/>
                  <a:pt x="600000" y="47965"/>
                </a:cubicBezTo>
                <a:close/>
                <a:moveTo>
                  <a:pt x="120000" y="0"/>
                </a:moveTo>
                <a:lnTo>
                  <a:pt x="600000" y="0"/>
                </a:lnTo>
                <a:cubicBezTo>
                  <a:pt x="666040" y="0"/>
                  <a:pt x="720000" y="54048"/>
                  <a:pt x="720000" y="120000"/>
                </a:cubicBezTo>
                <a:lnTo>
                  <a:pt x="720000" y="600000"/>
                </a:lnTo>
                <a:cubicBezTo>
                  <a:pt x="720000" y="666039"/>
                  <a:pt x="666040" y="720000"/>
                  <a:pt x="600000" y="720000"/>
                </a:cubicBezTo>
                <a:lnTo>
                  <a:pt x="120000" y="720000"/>
                </a:lnTo>
                <a:cubicBezTo>
                  <a:pt x="53961" y="720000"/>
                  <a:pt x="0" y="666039"/>
                  <a:pt x="0" y="600000"/>
                </a:cubicBezTo>
                <a:lnTo>
                  <a:pt x="0" y="120000"/>
                </a:lnTo>
                <a:cubicBezTo>
                  <a:pt x="0" y="53961"/>
                  <a:pt x="53961" y="0"/>
                  <a:pt x="120000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2514601" y="4371618"/>
            <a:ext cx="7162800" cy="292104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01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2514601" y="4766338"/>
            <a:ext cx="7162800" cy="137544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787215" y="385281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喜欢构思设计不同结构，专业知识扎实。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5400000" flipH="0" flipV="0">
            <a:off x="4927488" y="-3337448"/>
            <a:ext cx="99060" cy="863323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bg1"/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19381400" flipH="1" flipV="0">
            <a:off x="78135" y="464640"/>
            <a:ext cx="653381" cy="436022"/>
          </a:xfrm>
          <a:custGeom>
            <a:avLst/>
            <a:gdLst>
              <a:gd name="connsiteX0" fmla="*/ 362469 w 653381"/>
              <a:gd name="connsiteY0" fmla="*/ 4241 h 436022"/>
              <a:gd name="connsiteX1" fmla="*/ 396364 w 653381"/>
              <a:gd name="connsiteY1" fmla="*/ 61368 h 436022"/>
              <a:gd name="connsiteX2" fmla="*/ 396732 w 653381"/>
              <a:gd name="connsiteY2" fmla="*/ 137992 h 436022"/>
              <a:gd name="connsiteX3" fmla="*/ 572317 w 653381"/>
              <a:gd name="connsiteY3" fmla="*/ 137992 h 436022"/>
              <a:gd name="connsiteX4" fmla="*/ 653381 w 653381"/>
              <a:gd name="connsiteY4" fmla="*/ 219056 h 436022"/>
              <a:gd name="connsiteX5" fmla="*/ 572317 w 653381"/>
              <a:gd name="connsiteY5" fmla="*/ 300120 h 436022"/>
              <a:gd name="connsiteX6" fmla="*/ 397511 w 653381"/>
              <a:gd name="connsiteY6" fmla="*/ 300120 h 436022"/>
              <a:gd name="connsiteX7" fmla="*/ 397862 w 653381"/>
              <a:gd name="connsiteY7" fmla="*/ 373034 h 436022"/>
              <a:gd name="connsiteX8" fmla="*/ 305140 w 653381"/>
              <a:gd name="connsiteY8" fmla="*/ 427039 h 436022"/>
              <a:gd name="connsiteX9" fmla="*/ 33218 w 653381"/>
              <a:gd name="connsiteY9" fmla="*/ 271065 h 436022"/>
              <a:gd name="connsiteX10" fmla="*/ 33021 w 653381"/>
              <a:gd name="connsiteY10" fmla="*/ 163763 h 436022"/>
              <a:gd name="connsiteX11" fmla="*/ 302805 w 653381"/>
              <a:gd name="connsiteY11" fmla="*/ 7703 h 436022"/>
              <a:gd name="connsiteX12" fmla="*/ 362469 w 653381"/>
              <a:gd name="connsiteY12" fmla="*/ 4241 h 436022"/>
            </a:gdLst>
            <a:rect l="l" t="t" r="r" b="b"/>
            <a:pathLst>
              <a:path w="653381" h="436022">
                <a:moveTo>
                  <a:pt x="362469" y="4241"/>
                </a:moveTo>
                <a:cubicBezTo>
                  <a:pt x="378628" y="10999"/>
                  <a:pt x="392701" y="27110"/>
                  <a:pt x="396364" y="61368"/>
                </a:cubicBezTo>
                <a:lnTo>
                  <a:pt x="396732" y="137992"/>
                </a:lnTo>
                <a:lnTo>
                  <a:pt x="572317" y="137992"/>
                </a:lnTo>
                <a:cubicBezTo>
                  <a:pt x="617087" y="137992"/>
                  <a:pt x="653381" y="174286"/>
                  <a:pt x="653381" y="219056"/>
                </a:cubicBezTo>
                <a:cubicBezTo>
                  <a:pt x="653381" y="263826"/>
                  <a:pt x="617087" y="300120"/>
                  <a:pt x="572317" y="300120"/>
                </a:cubicBezTo>
                <a:lnTo>
                  <a:pt x="397511" y="300120"/>
                </a:lnTo>
                <a:lnTo>
                  <a:pt x="397862" y="373034"/>
                </a:lnTo>
                <a:cubicBezTo>
                  <a:pt x="397862" y="373034"/>
                  <a:pt x="389002" y="464424"/>
                  <a:pt x="305140" y="427039"/>
                </a:cubicBezTo>
                <a:lnTo>
                  <a:pt x="33218" y="271065"/>
                </a:lnTo>
                <a:cubicBezTo>
                  <a:pt x="33218" y="271065"/>
                  <a:pt x="-41392" y="217550"/>
                  <a:pt x="33021" y="163763"/>
                </a:cubicBezTo>
                <a:lnTo>
                  <a:pt x="302805" y="7703"/>
                </a:lnTo>
                <a:cubicBezTo>
                  <a:pt x="302805" y="7703"/>
                  <a:pt x="335536" y="-7020"/>
                  <a:pt x="362469" y="4241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0" y="0"/>
            <a:ext cx="12192000" cy="6858000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0" flipV="0">
            <a:off x="1254891" y="2698532"/>
            <a:ext cx="1319462" cy="1319462"/>
          </a:xfrm>
          <a:prstGeom prst="plaque">
            <a:avLst>
              <a:gd name="adj" fmla="val 14672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3140116" y="2311401"/>
            <a:ext cx="7225492" cy="208102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5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1491898" y="2935540"/>
            <a:ext cx="845451" cy="845446"/>
          </a:xfrm>
          <a:custGeom>
            <a:avLst/>
            <a:gdLst>
              <a:gd name="connsiteX0" fmla="*/ 457070 w 720001"/>
              <a:gd name="connsiteY0" fmla="*/ 57166 h 720001"/>
              <a:gd name="connsiteX1" fmla="*/ 457070 w 720001"/>
              <a:gd name="connsiteY1" fmla="*/ 263017 h 720001"/>
              <a:gd name="connsiteX2" fmla="*/ 662921 w 720001"/>
              <a:gd name="connsiteY2" fmla="*/ 263017 h 720001"/>
              <a:gd name="connsiteX3" fmla="*/ 647393 w 720001"/>
              <a:gd name="connsiteY3" fmla="*/ 212704 h 720001"/>
              <a:gd name="connsiteX4" fmla="*/ 591008 w 720001"/>
              <a:gd name="connsiteY4" fmla="*/ 129079 h 720001"/>
              <a:gd name="connsiteX5" fmla="*/ 507383 w 720001"/>
              <a:gd name="connsiteY5" fmla="*/ 72694 h 720001"/>
              <a:gd name="connsiteX6" fmla="*/ 457070 w 720001"/>
              <a:gd name="connsiteY6" fmla="*/ 57166 h 720001"/>
              <a:gd name="connsiteX7" fmla="*/ 307952 w 720001"/>
              <a:gd name="connsiteY7" fmla="*/ 56386 h 720001"/>
              <a:gd name="connsiteX8" fmla="*/ 240115 w 720001"/>
              <a:gd name="connsiteY8" fmla="*/ 76251 h 720001"/>
              <a:gd name="connsiteX9" fmla="*/ 142092 w 720001"/>
              <a:gd name="connsiteY9" fmla="*/ 142179 h 720001"/>
              <a:gd name="connsiteX10" fmla="*/ 76077 w 720001"/>
              <a:gd name="connsiteY10" fmla="*/ 240116 h 720001"/>
              <a:gd name="connsiteX11" fmla="*/ 51874 w 720001"/>
              <a:gd name="connsiteY11" fmla="*/ 360000 h 720001"/>
              <a:gd name="connsiteX12" fmla="*/ 76077 w 720001"/>
              <a:gd name="connsiteY12" fmla="*/ 479885 h 720001"/>
              <a:gd name="connsiteX13" fmla="*/ 142092 w 720001"/>
              <a:gd name="connsiteY13" fmla="*/ 577822 h 720001"/>
              <a:gd name="connsiteX14" fmla="*/ 240029 w 720001"/>
              <a:gd name="connsiteY14" fmla="*/ 643837 h 720001"/>
              <a:gd name="connsiteX15" fmla="*/ 359913 w 720001"/>
              <a:gd name="connsiteY15" fmla="*/ 668039 h 720001"/>
              <a:gd name="connsiteX16" fmla="*/ 479798 w 720001"/>
              <a:gd name="connsiteY16" fmla="*/ 643837 h 720001"/>
              <a:gd name="connsiteX17" fmla="*/ 577735 w 720001"/>
              <a:gd name="connsiteY17" fmla="*/ 577822 h 720001"/>
              <a:gd name="connsiteX18" fmla="*/ 643750 w 720001"/>
              <a:gd name="connsiteY18" fmla="*/ 479885 h 720001"/>
              <a:gd name="connsiteX19" fmla="*/ 663615 w 720001"/>
              <a:gd name="connsiteY19" fmla="*/ 412049 h 720001"/>
              <a:gd name="connsiteX20" fmla="*/ 360000 w 720001"/>
              <a:gd name="connsiteY20" fmla="*/ 412049 h 720001"/>
              <a:gd name="connsiteX21" fmla="*/ 307952 w 720001"/>
              <a:gd name="connsiteY21" fmla="*/ 360000 h 720001"/>
              <a:gd name="connsiteX22" fmla="*/ 405022 w 720001"/>
              <a:gd name="connsiteY22" fmla="*/ 0 h 720001"/>
              <a:gd name="connsiteX23" fmla="*/ 720001 w 720001"/>
              <a:gd name="connsiteY23" fmla="*/ 314979 h 720001"/>
              <a:gd name="connsiteX24" fmla="*/ 405022 w 720001"/>
              <a:gd name="connsiteY24" fmla="*/ 314979 h 720001"/>
              <a:gd name="connsiteX25" fmla="*/ 360000 w 720001"/>
              <a:gd name="connsiteY25" fmla="*/ 0 h 720001"/>
              <a:gd name="connsiteX26" fmla="*/ 360000 w 720001"/>
              <a:gd name="connsiteY26" fmla="*/ 360000 h 720001"/>
              <a:gd name="connsiteX27" fmla="*/ 720001 w 720001"/>
              <a:gd name="connsiteY27" fmla="*/ 360000 h 720001"/>
              <a:gd name="connsiteX28" fmla="*/ 360000 w 720001"/>
              <a:gd name="connsiteY28" fmla="*/ 720001 h 720001"/>
              <a:gd name="connsiteX29" fmla="*/ 0 w 720001"/>
              <a:gd name="connsiteY29" fmla="*/ 360000 h 720001"/>
              <a:gd name="connsiteX30" fmla="*/ 360000 w 720001"/>
              <a:gd name="connsiteY30" fmla="*/ 0 h 720001"/>
            </a:gdLst>
            <a:rect l="l" t="t" r="r" b="b"/>
            <a:pathLst>
              <a:path w="720001" h="720001">
                <a:moveTo>
                  <a:pt x="457070" y="57166"/>
                </a:moveTo>
                <a:lnTo>
                  <a:pt x="457070" y="263017"/>
                </a:lnTo>
                <a:lnTo>
                  <a:pt x="662921" y="263017"/>
                </a:lnTo>
                <a:cubicBezTo>
                  <a:pt x="659451" y="245755"/>
                  <a:pt x="654246" y="229012"/>
                  <a:pt x="647393" y="212704"/>
                </a:cubicBezTo>
                <a:cubicBezTo>
                  <a:pt x="634121" y="181388"/>
                  <a:pt x="615210" y="153282"/>
                  <a:pt x="591008" y="129079"/>
                </a:cubicBezTo>
                <a:cubicBezTo>
                  <a:pt x="566806" y="104877"/>
                  <a:pt x="538699" y="85966"/>
                  <a:pt x="507383" y="72694"/>
                </a:cubicBezTo>
                <a:cubicBezTo>
                  <a:pt x="491075" y="65755"/>
                  <a:pt x="474246" y="60636"/>
                  <a:pt x="457070" y="57166"/>
                </a:cubicBezTo>
                <a:close/>
                <a:moveTo>
                  <a:pt x="307952" y="56386"/>
                </a:moveTo>
                <a:cubicBezTo>
                  <a:pt x="284703" y="60376"/>
                  <a:pt x="262062" y="66969"/>
                  <a:pt x="240115" y="76251"/>
                </a:cubicBezTo>
                <a:cubicBezTo>
                  <a:pt x="203508" y="91778"/>
                  <a:pt x="170544" y="113986"/>
                  <a:pt x="142092" y="142179"/>
                </a:cubicBezTo>
                <a:cubicBezTo>
                  <a:pt x="113812" y="170545"/>
                  <a:pt x="91605" y="203422"/>
                  <a:pt x="76077" y="240116"/>
                </a:cubicBezTo>
                <a:cubicBezTo>
                  <a:pt x="60029" y="278111"/>
                  <a:pt x="51874" y="318362"/>
                  <a:pt x="51874" y="360000"/>
                </a:cubicBezTo>
                <a:cubicBezTo>
                  <a:pt x="51874" y="401639"/>
                  <a:pt x="60029" y="441976"/>
                  <a:pt x="76077" y="479885"/>
                </a:cubicBezTo>
                <a:cubicBezTo>
                  <a:pt x="91605" y="516579"/>
                  <a:pt x="113812" y="549543"/>
                  <a:pt x="142092" y="577822"/>
                </a:cubicBezTo>
                <a:cubicBezTo>
                  <a:pt x="170458" y="606102"/>
                  <a:pt x="203335" y="628309"/>
                  <a:pt x="240029" y="643837"/>
                </a:cubicBezTo>
                <a:cubicBezTo>
                  <a:pt x="278024" y="659885"/>
                  <a:pt x="318275" y="668039"/>
                  <a:pt x="359913" y="668039"/>
                </a:cubicBezTo>
                <a:cubicBezTo>
                  <a:pt x="401552" y="668039"/>
                  <a:pt x="441890" y="659885"/>
                  <a:pt x="479798" y="643837"/>
                </a:cubicBezTo>
                <a:cubicBezTo>
                  <a:pt x="516492" y="628309"/>
                  <a:pt x="549456" y="606102"/>
                  <a:pt x="577735" y="577822"/>
                </a:cubicBezTo>
                <a:cubicBezTo>
                  <a:pt x="606015" y="549456"/>
                  <a:pt x="628222" y="516579"/>
                  <a:pt x="643750" y="479885"/>
                </a:cubicBezTo>
                <a:cubicBezTo>
                  <a:pt x="653032" y="457938"/>
                  <a:pt x="659625" y="435297"/>
                  <a:pt x="663615" y="412049"/>
                </a:cubicBezTo>
                <a:lnTo>
                  <a:pt x="360000" y="412049"/>
                </a:lnTo>
                <a:cubicBezTo>
                  <a:pt x="331287" y="412049"/>
                  <a:pt x="307952" y="388714"/>
                  <a:pt x="307952" y="360000"/>
                </a:cubicBezTo>
                <a:close/>
                <a:moveTo>
                  <a:pt x="405022" y="0"/>
                </a:moveTo>
                <a:cubicBezTo>
                  <a:pt x="578950" y="0"/>
                  <a:pt x="720001" y="141051"/>
                  <a:pt x="720001" y="314979"/>
                </a:cubicBezTo>
                <a:lnTo>
                  <a:pt x="405022" y="314979"/>
                </a:lnTo>
                <a:close/>
                <a:moveTo>
                  <a:pt x="360000" y="0"/>
                </a:moveTo>
                <a:lnTo>
                  <a:pt x="360000" y="360000"/>
                </a:lnTo>
                <a:lnTo>
                  <a:pt x="720001" y="360000"/>
                </a:lnTo>
                <a:cubicBezTo>
                  <a:pt x="720001" y="558825"/>
                  <a:pt x="558824" y="720001"/>
                  <a:pt x="360000" y="720001"/>
                </a:cubicBezTo>
                <a:cubicBezTo>
                  <a:pt x="161176" y="720001"/>
                  <a:pt x="0" y="558825"/>
                  <a:pt x="0" y="360000"/>
                </a:cubicBezTo>
                <a:cubicBezTo>
                  <a:pt x="0" y="161176"/>
                  <a:pt x="161176" y="0"/>
                  <a:pt x="360000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2224125" y="3014580"/>
            <a:ext cx="687368" cy="687366"/>
          </a:xfrm>
          <a:prstGeom prst="ellipse">
            <a:avLst/>
          </a:prstGeom>
          <a:solidFill>
            <a:schemeClr val="accent1"/>
          </a:solidFill>
          <a:ln w="28575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2306319" y="3153726"/>
            <a:ext cx="522981" cy="40907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B"/>
                <a:ea typeface="OPPOSans B"/>
                <a:cs typeface="OPPOSans B"/>
              </a:rPr>
              <a:t>01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787215" y="385281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喜欢机电一体化方向，对程序编程、电子信息、机械设计颇感兴趣。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5400000" flipH="0" flipV="0">
            <a:off x="4927488" y="-3337448"/>
            <a:ext cx="99060" cy="863323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bg1"/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19381400" flipH="1" flipV="0">
            <a:off x="78135" y="464640"/>
            <a:ext cx="653381" cy="436022"/>
          </a:xfrm>
          <a:custGeom>
            <a:avLst/>
            <a:gdLst>
              <a:gd name="connsiteX0" fmla="*/ 362469 w 653381"/>
              <a:gd name="connsiteY0" fmla="*/ 4241 h 436022"/>
              <a:gd name="connsiteX1" fmla="*/ 396364 w 653381"/>
              <a:gd name="connsiteY1" fmla="*/ 61368 h 436022"/>
              <a:gd name="connsiteX2" fmla="*/ 396732 w 653381"/>
              <a:gd name="connsiteY2" fmla="*/ 137992 h 436022"/>
              <a:gd name="connsiteX3" fmla="*/ 572317 w 653381"/>
              <a:gd name="connsiteY3" fmla="*/ 137992 h 436022"/>
              <a:gd name="connsiteX4" fmla="*/ 653381 w 653381"/>
              <a:gd name="connsiteY4" fmla="*/ 219056 h 436022"/>
              <a:gd name="connsiteX5" fmla="*/ 572317 w 653381"/>
              <a:gd name="connsiteY5" fmla="*/ 300120 h 436022"/>
              <a:gd name="connsiteX6" fmla="*/ 397511 w 653381"/>
              <a:gd name="connsiteY6" fmla="*/ 300120 h 436022"/>
              <a:gd name="connsiteX7" fmla="*/ 397862 w 653381"/>
              <a:gd name="connsiteY7" fmla="*/ 373034 h 436022"/>
              <a:gd name="connsiteX8" fmla="*/ 305140 w 653381"/>
              <a:gd name="connsiteY8" fmla="*/ 427039 h 436022"/>
              <a:gd name="connsiteX9" fmla="*/ 33218 w 653381"/>
              <a:gd name="connsiteY9" fmla="*/ 271065 h 436022"/>
              <a:gd name="connsiteX10" fmla="*/ 33021 w 653381"/>
              <a:gd name="connsiteY10" fmla="*/ 163763 h 436022"/>
              <a:gd name="connsiteX11" fmla="*/ 302805 w 653381"/>
              <a:gd name="connsiteY11" fmla="*/ 7703 h 436022"/>
              <a:gd name="connsiteX12" fmla="*/ 362469 w 653381"/>
              <a:gd name="connsiteY12" fmla="*/ 4241 h 436022"/>
            </a:gdLst>
            <a:rect l="l" t="t" r="r" b="b"/>
            <a:pathLst>
              <a:path w="653381" h="436022">
                <a:moveTo>
                  <a:pt x="362469" y="4241"/>
                </a:moveTo>
                <a:cubicBezTo>
                  <a:pt x="378628" y="10999"/>
                  <a:pt x="392701" y="27110"/>
                  <a:pt x="396364" y="61368"/>
                </a:cubicBezTo>
                <a:lnTo>
                  <a:pt x="396732" y="137992"/>
                </a:lnTo>
                <a:lnTo>
                  <a:pt x="572317" y="137992"/>
                </a:lnTo>
                <a:cubicBezTo>
                  <a:pt x="617087" y="137992"/>
                  <a:pt x="653381" y="174286"/>
                  <a:pt x="653381" y="219056"/>
                </a:cubicBezTo>
                <a:cubicBezTo>
                  <a:pt x="653381" y="263826"/>
                  <a:pt x="617087" y="300120"/>
                  <a:pt x="572317" y="300120"/>
                </a:cubicBezTo>
                <a:lnTo>
                  <a:pt x="397511" y="300120"/>
                </a:lnTo>
                <a:lnTo>
                  <a:pt x="397862" y="373034"/>
                </a:lnTo>
                <a:cubicBezTo>
                  <a:pt x="397862" y="373034"/>
                  <a:pt x="389002" y="464424"/>
                  <a:pt x="305140" y="427039"/>
                </a:cubicBezTo>
                <a:lnTo>
                  <a:pt x="33218" y="271065"/>
                </a:lnTo>
                <a:cubicBezTo>
                  <a:pt x="33218" y="271065"/>
                  <a:pt x="-41392" y="217550"/>
                  <a:pt x="33021" y="163763"/>
                </a:cubicBezTo>
                <a:lnTo>
                  <a:pt x="302805" y="7703"/>
                </a:lnTo>
                <a:cubicBezTo>
                  <a:pt x="302805" y="7703"/>
                  <a:pt x="335536" y="-7020"/>
                  <a:pt x="362469" y="4241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0" y="0"/>
            <a:ext cx="12192000" cy="6858000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3" name=""/>
          <p:cNvPicPr>
            <a:picLocks noChangeAspect="1"/>
          </p:cNvPicPr>
          <p:nvPr/>
        </p:nvPicPr>
        <p:blipFill>
          <a:blip r:embed="rId2">
            <a:alphaModFix amt="100000"/>
          </a:blip>
          <a:srcRect l="30983" t="0" r="30983" b="0"/>
          <a:stretch>
            <a:fillRect/>
          </a:stretch>
        </p:blipFill>
        <p:spPr>
          <a:xfrm rot="0" flipH="0" flipV="0">
            <a:off x="7935401" y="1885105"/>
            <a:ext cx="3583498" cy="3713014"/>
          </a:xfrm>
          <a:custGeom>
            <a:avLst/>
            <a:gdLst/>
            <a:rect l="l" t="t" r="r" b="b"/>
            <a:pathLst>
              <a:path w="3583498" h="3713014">
                <a:moveTo>
                  <a:pt x="167099" y="0"/>
                </a:moveTo>
                <a:lnTo>
                  <a:pt x="3416399" y="0"/>
                </a:lnTo>
                <a:cubicBezTo>
                  <a:pt x="3508685" y="0"/>
                  <a:pt x="3583498" y="74813"/>
                  <a:pt x="3583498" y="167099"/>
                </a:cubicBezTo>
                <a:lnTo>
                  <a:pt x="3583498" y="3545915"/>
                </a:lnTo>
                <a:cubicBezTo>
                  <a:pt x="3583498" y="3638201"/>
                  <a:pt x="3508685" y="3713014"/>
                  <a:pt x="3416399" y="3713014"/>
                </a:cubicBezTo>
                <a:lnTo>
                  <a:pt x="167099" y="3713014"/>
                </a:lnTo>
                <a:cubicBezTo>
                  <a:pt x="74813" y="3713014"/>
                  <a:pt x="0" y="3638201"/>
                  <a:pt x="0" y="3545915"/>
                </a:cubicBezTo>
                <a:lnTo>
                  <a:pt x="0" y="167099"/>
                </a:lnTo>
                <a:cubicBezTo>
                  <a:pt x="0" y="74813"/>
                  <a:pt x="74813" y="0"/>
                  <a:pt x="167099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4" name="标题 1"/>
          <p:cNvSpPr txBox="1"/>
          <p:nvPr/>
        </p:nvSpPr>
        <p:spPr>
          <a:xfrm rot="0" flipH="0" flipV="0">
            <a:off x="660400" y="1535650"/>
            <a:ext cx="3116603" cy="4411925"/>
          </a:xfrm>
          <a:prstGeom prst="roundRect">
            <a:avLst>
              <a:gd name="adj" fmla="val 3605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73000">
                <a:schemeClr val="accent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5400000" flipH="0" flipV="0">
            <a:off x="2913003" y="276114"/>
            <a:ext cx="3713016" cy="6930997"/>
          </a:xfrm>
          <a:prstGeom prst="roundRect">
            <a:avLst>
              <a:gd name="adj" fmla="val 4663"/>
            </a:avLst>
          </a:prstGeom>
          <a:solidFill>
            <a:schemeClr val="bg1"/>
          </a:solidFill>
          <a:ln w="12700" cap="sq">
            <a:noFill/>
            <a:miter/>
          </a:ln>
          <a:effectLst>
            <a:outerShdw dist="38100" blurRad="355600" dir="2700000" sx="100000" sy="100000" kx="0" ky="0" algn="tl" rotWithShape="0">
              <a:srgbClr val="000000">
                <a:alpha val="10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1683078" y="2194560"/>
            <a:ext cx="6234102" cy="31318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5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16200000" flipH="1" flipV="0">
            <a:off x="7838970" y="2058373"/>
            <a:ext cx="223652" cy="223652"/>
          </a:xfrm>
          <a:custGeom>
            <a:avLst/>
            <a:gdLst>
              <a:gd name="connsiteX0" fmla="*/ 0 w 1272540"/>
              <a:gd name="connsiteY0" fmla="*/ 636270 h 1272540"/>
              <a:gd name="connsiteX1" fmla="*/ 152400 w 1272540"/>
              <a:gd name="connsiteY1" fmla="*/ 483870 h 1272540"/>
              <a:gd name="connsiteX2" fmla="*/ 483870 w 1272540"/>
              <a:gd name="connsiteY2" fmla="*/ 483870 h 1272540"/>
              <a:gd name="connsiteX3" fmla="*/ 483870 w 1272540"/>
              <a:gd name="connsiteY3" fmla="*/ 152400 h 1272540"/>
              <a:gd name="connsiteX4" fmla="*/ 636270 w 1272540"/>
              <a:gd name="connsiteY4" fmla="*/ 0 h 1272540"/>
              <a:gd name="connsiteX5" fmla="*/ 788670 w 1272540"/>
              <a:gd name="connsiteY5" fmla="*/ 152400 h 1272540"/>
              <a:gd name="connsiteX6" fmla="*/ 788670 w 1272540"/>
              <a:gd name="connsiteY6" fmla="*/ 483870 h 1272540"/>
              <a:gd name="connsiteX7" fmla="*/ 1120140 w 1272540"/>
              <a:gd name="connsiteY7" fmla="*/ 483870 h 1272540"/>
              <a:gd name="connsiteX8" fmla="*/ 1272540 w 1272540"/>
              <a:gd name="connsiteY8" fmla="*/ 636270 h 1272540"/>
              <a:gd name="connsiteX9" fmla="*/ 1120140 w 1272540"/>
              <a:gd name="connsiteY9" fmla="*/ 788670 h 1272540"/>
              <a:gd name="connsiteX10" fmla="*/ 788670 w 1272540"/>
              <a:gd name="connsiteY10" fmla="*/ 788670 h 1272540"/>
              <a:gd name="connsiteX11" fmla="*/ 788670 w 1272540"/>
              <a:gd name="connsiteY11" fmla="*/ 1120140 h 1272540"/>
              <a:gd name="connsiteX12" fmla="*/ 636270 w 1272540"/>
              <a:gd name="connsiteY12" fmla="*/ 1272540 h 1272540"/>
              <a:gd name="connsiteX13" fmla="*/ 483870 w 1272540"/>
              <a:gd name="connsiteY13" fmla="*/ 1120140 h 1272540"/>
              <a:gd name="connsiteX14" fmla="*/ 483870 w 1272540"/>
              <a:gd name="connsiteY14" fmla="*/ 788670 h 1272540"/>
              <a:gd name="connsiteX15" fmla="*/ 152400 w 1272540"/>
              <a:gd name="connsiteY15" fmla="*/ 788670 h 1272540"/>
              <a:gd name="connsiteX16" fmla="*/ 0 w 1272540"/>
              <a:gd name="connsiteY16" fmla="*/ 636270 h 1272540"/>
            </a:gdLst>
            <a:rect l="l" t="t" r="r" b="b"/>
            <a:pathLst>
              <a:path w="1272540" h="1272540">
                <a:moveTo>
                  <a:pt x="0" y="636270"/>
                </a:moveTo>
                <a:cubicBezTo>
                  <a:pt x="0" y="552102"/>
                  <a:pt x="68232" y="483870"/>
                  <a:pt x="152400" y="483870"/>
                </a:cubicBezTo>
                <a:lnTo>
                  <a:pt x="483870" y="483870"/>
                </a:lnTo>
                <a:lnTo>
                  <a:pt x="483870" y="152400"/>
                </a:lnTo>
                <a:cubicBezTo>
                  <a:pt x="483870" y="68232"/>
                  <a:pt x="552102" y="0"/>
                  <a:pt x="636270" y="0"/>
                </a:cubicBezTo>
                <a:cubicBezTo>
                  <a:pt x="720438" y="0"/>
                  <a:pt x="788670" y="68232"/>
                  <a:pt x="788670" y="152400"/>
                </a:cubicBezTo>
                <a:lnTo>
                  <a:pt x="788670" y="483870"/>
                </a:lnTo>
                <a:lnTo>
                  <a:pt x="1120140" y="483870"/>
                </a:lnTo>
                <a:cubicBezTo>
                  <a:pt x="1204308" y="483870"/>
                  <a:pt x="1272540" y="552102"/>
                  <a:pt x="1272540" y="636270"/>
                </a:cubicBezTo>
                <a:cubicBezTo>
                  <a:pt x="1272540" y="720438"/>
                  <a:pt x="1204308" y="788670"/>
                  <a:pt x="1120140" y="788670"/>
                </a:cubicBezTo>
                <a:lnTo>
                  <a:pt x="788670" y="788670"/>
                </a:lnTo>
                <a:lnTo>
                  <a:pt x="788670" y="1120140"/>
                </a:lnTo>
                <a:cubicBezTo>
                  <a:pt x="788670" y="1204308"/>
                  <a:pt x="720438" y="1272540"/>
                  <a:pt x="636270" y="1272540"/>
                </a:cubicBezTo>
                <a:cubicBezTo>
                  <a:pt x="552102" y="1272540"/>
                  <a:pt x="483870" y="1204308"/>
                  <a:pt x="483870" y="1120140"/>
                </a:cubicBezTo>
                <a:lnTo>
                  <a:pt x="483870" y="788670"/>
                </a:lnTo>
                <a:lnTo>
                  <a:pt x="152400" y="788670"/>
                </a:lnTo>
                <a:cubicBezTo>
                  <a:pt x="68232" y="788670"/>
                  <a:pt x="0" y="720438"/>
                  <a:pt x="0" y="636270"/>
                </a:cubicBezTo>
                <a:close/>
              </a:path>
            </a:pathLst>
          </a:custGeom>
          <a:solidFill>
            <a:schemeClr val="accent1">
              <a:alpha val="7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787215" y="385281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爱好动手，实际操作。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5400000" flipH="0" flipV="0">
            <a:off x="4927488" y="-3337448"/>
            <a:ext cx="99060" cy="863323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bg1"/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19381400" flipH="1" flipV="0">
            <a:off x="78135" y="464640"/>
            <a:ext cx="653381" cy="436022"/>
          </a:xfrm>
          <a:custGeom>
            <a:avLst/>
            <a:gdLst>
              <a:gd name="connsiteX0" fmla="*/ 362469 w 653381"/>
              <a:gd name="connsiteY0" fmla="*/ 4241 h 436022"/>
              <a:gd name="connsiteX1" fmla="*/ 396364 w 653381"/>
              <a:gd name="connsiteY1" fmla="*/ 61368 h 436022"/>
              <a:gd name="connsiteX2" fmla="*/ 396732 w 653381"/>
              <a:gd name="connsiteY2" fmla="*/ 137992 h 436022"/>
              <a:gd name="connsiteX3" fmla="*/ 572317 w 653381"/>
              <a:gd name="connsiteY3" fmla="*/ 137992 h 436022"/>
              <a:gd name="connsiteX4" fmla="*/ 653381 w 653381"/>
              <a:gd name="connsiteY4" fmla="*/ 219056 h 436022"/>
              <a:gd name="connsiteX5" fmla="*/ 572317 w 653381"/>
              <a:gd name="connsiteY5" fmla="*/ 300120 h 436022"/>
              <a:gd name="connsiteX6" fmla="*/ 397511 w 653381"/>
              <a:gd name="connsiteY6" fmla="*/ 300120 h 436022"/>
              <a:gd name="connsiteX7" fmla="*/ 397862 w 653381"/>
              <a:gd name="connsiteY7" fmla="*/ 373034 h 436022"/>
              <a:gd name="connsiteX8" fmla="*/ 305140 w 653381"/>
              <a:gd name="connsiteY8" fmla="*/ 427039 h 436022"/>
              <a:gd name="connsiteX9" fmla="*/ 33218 w 653381"/>
              <a:gd name="connsiteY9" fmla="*/ 271065 h 436022"/>
              <a:gd name="connsiteX10" fmla="*/ 33021 w 653381"/>
              <a:gd name="connsiteY10" fmla="*/ 163763 h 436022"/>
              <a:gd name="connsiteX11" fmla="*/ 302805 w 653381"/>
              <a:gd name="connsiteY11" fmla="*/ 7703 h 436022"/>
              <a:gd name="connsiteX12" fmla="*/ 362469 w 653381"/>
              <a:gd name="connsiteY12" fmla="*/ 4241 h 436022"/>
            </a:gdLst>
            <a:rect l="l" t="t" r="r" b="b"/>
            <a:pathLst>
              <a:path w="653381" h="436022">
                <a:moveTo>
                  <a:pt x="362469" y="4241"/>
                </a:moveTo>
                <a:cubicBezTo>
                  <a:pt x="378628" y="10999"/>
                  <a:pt x="392701" y="27110"/>
                  <a:pt x="396364" y="61368"/>
                </a:cubicBezTo>
                <a:lnTo>
                  <a:pt x="396732" y="137992"/>
                </a:lnTo>
                <a:lnTo>
                  <a:pt x="572317" y="137992"/>
                </a:lnTo>
                <a:cubicBezTo>
                  <a:pt x="617087" y="137992"/>
                  <a:pt x="653381" y="174286"/>
                  <a:pt x="653381" y="219056"/>
                </a:cubicBezTo>
                <a:cubicBezTo>
                  <a:pt x="653381" y="263826"/>
                  <a:pt x="617087" y="300120"/>
                  <a:pt x="572317" y="300120"/>
                </a:cubicBezTo>
                <a:lnTo>
                  <a:pt x="397511" y="300120"/>
                </a:lnTo>
                <a:lnTo>
                  <a:pt x="397862" y="373034"/>
                </a:lnTo>
                <a:cubicBezTo>
                  <a:pt x="397862" y="373034"/>
                  <a:pt x="389002" y="464424"/>
                  <a:pt x="305140" y="427039"/>
                </a:cubicBezTo>
                <a:lnTo>
                  <a:pt x="33218" y="271065"/>
                </a:lnTo>
                <a:cubicBezTo>
                  <a:pt x="33218" y="271065"/>
                  <a:pt x="-41392" y="217550"/>
                  <a:pt x="33021" y="163763"/>
                </a:cubicBezTo>
                <a:lnTo>
                  <a:pt x="302805" y="7703"/>
                </a:lnTo>
                <a:cubicBezTo>
                  <a:pt x="302805" y="7703"/>
                  <a:pt x="335536" y="-7020"/>
                  <a:pt x="362469" y="4241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/>
          <p:cNvPicPr>
            <a:picLocks noChangeAspect="1"/>
          </p:cNvPicPr>
          <p:nvPr/>
        </p:nvPicPr>
        <p:blipFill>
          <a:blip r:embed="rId2">
            <a:alphaModFix amt="85000"/>
          </a:blip>
          <a:srcRect l="552" t="376" r="552" b="376"/>
          <a:stretch>
            <a:fillRect/>
          </a:stretch>
        </p:blipFill>
        <p:spPr>
          <a:xfrm rot="0" flipH="0" flipV="0">
            <a:off x="0" y="0"/>
            <a:ext cx="12192000" cy="6858001"/>
          </a:xfrm>
          <a:custGeom>
            <a:avLst/>
            <a:gdLst>
              <a:gd name="connsiteX0" fmla="*/ 0 w 12192000"/>
              <a:gd name="connsiteY0" fmla="*/ 0 h 6858001"/>
              <a:gd name="connsiteX1" fmla="*/ 12192000 w 12192000"/>
              <a:gd name="connsiteY1" fmla="*/ 0 h 6858001"/>
              <a:gd name="connsiteX2" fmla="*/ 12192000 w 12192000"/>
              <a:gd name="connsiteY2" fmla="*/ 6858001 h 6858001"/>
              <a:gd name="connsiteX3" fmla="*/ 0 w 12192000"/>
              <a:gd name="connsiteY3" fmla="*/ 6858001 h 6858001"/>
            </a:gdLst>
            <a:rect l="l" t="t" r="r" b="b"/>
            <a:pathLst>
              <a:path w="12192000" h="6858001">
                <a:moveTo>
                  <a:pt x="0" y="0"/>
                </a:moveTo>
                <a:lnTo>
                  <a:pt x="12192000" y="0"/>
                </a:lnTo>
                <a:lnTo>
                  <a:pt x="12192000" y="6858001"/>
                </a:lnTo>
                <a:lnTo>
                  <a:pt x="0" y="6858001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 rot="0" flipH="0" flipV="0">
            <a:off x="2782731" y="5782781"/>
            <a:ext cx="8672669" cy="54844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10480669" y="5095870"/>
            <a:ext cx="2076462" cy="2076462"/>
          </a:xfrm>
          <a:prstGeom prst="flowChartConnector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660400" y="1130300"/>
            <a:ext cx="10858500" cy="5003801"/>
          </a:xfrm>
          <a:prstGeom prst="roundRect">
            <a:avLst>
              <a:gd name="adj" fmla="val 9747"/>
            </a:avLst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10283825" y="708107"/>
            <a:ext cx="1228797" cy="152590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11315699" y="2366047"/>
            <a:ext cx="408149" cy="408149"/>
          </a:xfrm>
          <a:prstGeom prst="flowChartConnector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1" flipV="0">
            <a:off x="1784963" y="441656"/>
            <a:ext cx="2121194" cy="126752"/>
          </a:xfrm>
          <a:prstGeom prst="rect">
            <a:avLst/>
          </a:prstGeom>
          <a:solidFill>
            <a:schemeClr val="tx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1" flipV="0">
            <a:off x="1907911" y="1"/>
            <a:ext cx="919425" cy="6858000"/>
          </a:xfrm>
          <a:prstGeom prst="rect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643180" flipH="1" flipV="0">
            <a:off x="3672259" y="2094091"/>
            <a:ext cx="1056408" cy="1056408"/>
          </a:xfrm>
          <a:prstGeom prst="chord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1" flipV="0">
            <a:off x="1784963" y="780523"/>
            <a:ext cx="2121194" cy="126752"/>
          </a:xfrm>
          <a:prstGeom prst="rect">
            <a:avLst/>
          </a:prstGeom>
          <a:solidFill>
            <a:schemeClr val="tx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1" flipV="0">
            <a:off x="2431514" y="2831069"/>
            <a:ext cx="2379559" cy="2379559"/>
          </a:xfrm>
          <a:prstGeom prst="teardrop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1" flipV="0">
            <a:off x="1784963" y="3157475"/>
            <a:ext cx="2121194" cy="531165"/>
          </a:xfrm>
          <a:prstGeom prst="rect">
            <a:avLst/>
          </a:prstGeom>
          <a:solidFill>
            <a:schemeClr val="tx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1" flipV="0">
            <a:off x="0" y="1"/>
            <a:ext cx="1635014" cy="6858000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0" flipH="1" flipV="0">
            <a:off x="551924" y="3157475"/>
            <a:ext cx="531165" cy="531165"/>
          </a:xfrm>
          <a:prstGeom prst="flowChartConnector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0" flipH="1" flipV="0">
            <a:off x="89656" y="0"/>
            <a:ext cx="1455702" cy="6858000"/>
          </a:xfrm>
          <a:prstGeom prst="flowChartConnector">
            <a:avLst/>
          </a:prstGeom>
          <a:noFill/>
          <a:ln w="15875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0" flipH="1" flipV="0">
            <a:off x="1635014" y="0"/>
            <a:ext cx="294304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0" flipH="0" flipV="0">
            <a:off x="5541565" y="526776"/>
            <a:ext cx="1832739" cy="280011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72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Sans R"/>
                <a:ea typeface="OPPOSans R"/>
                <a:cs typeface="OPPOSans R"/>
              </a:rPr>
              <a:t>011</a:t>
            </a: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rot="0" flipH="0" flipV="0">
            <a:off x="5541565" y="3556959"/>
            <a:ext cx="5621735" cy="222582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40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志愿者经历</a:t>
            </a:r>
            <a:endParaRPr kumimoji="1" lang="zh-CN" altLang="en-US"/>
          </a:p>
        </p:txBody>
      </p:sp>
    </p:spTree>
  </p:cSld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0" y="0"/>
            <a:ext cx="12192000" cy="6858000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0" flipV="0">
            <a:off x="2231219" y="2032663"/>
            <a:ext cx="7654968" cy="3307742"/>
          </a:xfrm>
          <a:prstGeom prst="roundRect">
            <a:avLst>
              <a:gd name="adj" fmla="val 7576"/>
            </a:avLst>
          </a:prstGeom>
          <a:solidFill>
            <a:schemeClr val="bg1"/>
          </a:solidFill>
          <a:ln w="12700" cap="rnd">
            <a:noFill/>
            <a:round/>
          </a:ln>
          <a:effectLst>
            <a:outerShdw dist="127000" blurRad="254000" dir="0" sx="100000" sy="100000" kx="0" ky="0" algn="ctr" rotWithShape="0">
              <a:schemeClr val="bg1">
                <a:lumMod val="65000"/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1">
            <a:off x="2231219" y="1817977"/>
            <a:ext cx="1665370" cy="87028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2430359" y="2922332"/>
            <a:ext cx="7256688" cy="212012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2430359" y="2263252"/>
            <a:ext cx="7256688" cy="59922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OPPOSans B"/>
                <a:ea typeface="OPPOSans B"/>
                <a:cs typeface="OPPOSans B"/>
              </a:rPr>
              <a:t>01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1">
            <a:off x="9831620" y="4860677"/>
            <a:ext cx="116461" cy="128408"/>
          </a:xfrm>
          <a:prstGeom prst="roundRect">
            <a:avLst>
              <a:gd name="adj" fmla="val 7827"/>
            </a:avLst>
          </a:prstGeom>
          <a:solidFill>
            <a:schemeClr val="accent2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1">
            <a:off x="9645933" y="5049330"/>
            <a:ext cx="145301" cy="145301"/>
          </a:xfrm>
          <a:prstGeom prst="roundRect">
            <a:avLst>
              <a:gd name="adj" fmla="val 7827"/>
            </a:avLst>
          </a:prstGeom>
          <a:solidFill>
            <a:schemeClr val="accent1">
              <a:lumMod val="7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787215" y="385281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607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福利院：8小时（2021.11- 2022.02），给小朋友表演才艺和打扫卫生。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5400000" flipH="0" flipV="0">
            <a:off x="4927488" y="-3337448"/>
            <a:ext cx="99060" cy="863323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bg1"/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19381400" flipH="1" flipV="0">
            <a:off x="78135" y="464640"/>
            <a:ext cx="653381" cy="436022"/>
          </a:xfrm>
          <a:custGeom>
            <a:avLst/>
            <a:gdLst>
              <a:gd name="connsiteX0" fmla="*/ 362469 w 653381"/>
              <a:gd name="connsiteY0" fmla="*/ 4241 h 436022"/>
              <a:gd name="connsiteX1" fmla="*/ 396364 w 653381"/>
              <a:gd name="connsiteY1" fmla="*/ 61368 h 436022"/>
              <a:gd name="connsiteX2" fmla="*/ 396732 w 653381"/>
              <a:gd name="connsiteY2" fmla="*/ 137992 h 436022"/>
              <a:gd name="connsiteX3" fmla="*/ 572317 w 653381"/>
              <a:gd name="connsiteY3" fmla="*/ 137992 h 436022"/>
              <a:gd name="connsiteX4" fmla="*/ 653381 w 653381"/>
              <a:gd name="connsiteY4" fmla="*/ 219056 h 436022"/>
              <a:gd name="connsiteX5" fmla="*/ 572317 w 653381"/>
              <a:gd name="connsiteY5" fmla="*/ 300120 h 436022"/>
              <a:gd name="connsiteX6" fmla="*/ 397511 w 653381"/>
              <a:gd name="connsiteY6" fmla="*/ 300120 h 436022"/>
              <a:gd name="connsiteX7" fmla="*/ 397862 w 653381"/>
              <a:gd name="connsiteY7" fmla="*/ 373034 h 436022"/>
              <a:gd name="connsiteX8" fmla="*/ 305140 w 653381"/>
              <a:gd name="connsiteY8" fmla="*/ 427039 h 436022"/>
              <a:gd name="connsiteX9" fmla="*/ 33218 w 653381"/>
              <a:gd name="connsiteY9" fmla="*/ 271065 h 436022"/>
              <a:gd name="connsiteX10" fmla="*/ 33021 w 653381"/>
              <a:gd name="connsiteY10" fmla="*/ 163763 h 436022"/>
              <a:gd name="connsiteX11" fmla="*/ 302805 w 653381"/>
              <a:gd name="connsiteY11" fmla="*/ 7703 h 436022"/>
              <a:gd name="connsiteX12" fmla="*/ 362469 w 653381"/>
              <a:gd name="connsiteY12" fmla="*/ 4241 h 436022"/>
            </a:gdLst>
            <a:rect l="l" t="t" r="r" b="b"/>
            <a:pathLst>
              <a:path w="653381" h="436022">
                <a:moveTo>
                  <a:pt x="362469" y="4241"/>
                </a:moveTo>
                <a:cubicBezTo>
                  <a:pt x="378628" y="10999"/>
                  <a:pt x="392701" y="27110"/>
                  <a:pt x="396364" y="61368"/>
                </a:cubicBezTo>
                <a:lnTo>
                  <a:pt x="396732" y="137992"/>
                </a:lnTo>
                <a:lnTo>
                  <a:pt x="572317" y="137992"/>
                </a:lnTo>
                <a:cubicBezTo>
                  <a:pt x="617087" y="137992"/>
                  <a:pt x="653381" y="174286"/>
                  <a:pt x="653381" y="219056"/>
                </a:cubicBezTo>
                <a:cubicBezTo>
                  <a:pt x="653381" y="263826"/>
                  <a:pt x="617087" y="300120"/>
                  <a:pt x="572317" y="300120"/>
                </a:cubicBezTo>
                <a:lnTo>
                  <a:pt x="397511" y="300120"/>
                </a:lnTo>
                <a:lnTo>
                  <a:pt x="397862" y="373034"/>
                </a:lnTo>
                <a:cubicBezTo>
                  <a:pt x="397862" y="373034"/>
                  <a:pt x="389002" y="464424"/>
                  <a:pt x="305140" y="427039"/>
                </a:cubicBezTo>
                <a:lnTo>
                  <a:pt x="33218" y="271065"/>
                </a:lnTo>
                <a:cubicBezTo>
                  <a:pt x="33218" y="271065"/>
                  <a:pt x="-41392" y="217550"/>
                  <a:pt x="33021" y="163763"/>
                </a:cubicBezTo>
                <a:lnTo>
                  <a:pt x="302805" y="7703"/>
                </a:lnTo>
                <a:cubicBezTo>
                  <a:pt x="302805" y="7703"/>
                  <a:pt x="335536" y="-7020"/>
                  <a:pt x="362469" y="4241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/>
          <p:cNvPicPr>
            <a:picLocks noChangeAspect="1"/>
          </p:cNvPicPr>
          <p:nvPr/>
        </p:nvPicPr>
        <p:blipFill>
          <a:blip r:embed="rId2">
            <a:alphaModFix amt="85000"/>
          </a:blip>
          <a:srcRect l="552" t="376" r="552" b="376"/>
          <a:stretch>
            <a:fillRect/>
          </a:stretch>
        </p:blipFill>
        <p:spPr>
          <a:xfrm rot="0" flipH="0" flipV="0">
            <a:off x="0" y="0"/>
            <a:ext cx="12192000" cy="6858001"/>
          </a:xfrm>
          <a:custGeom>
            <a:avLst/>
            <a:gdLst>
              <a:gd name="connsiteX0" fmla="*/ 0 w 12192000"/>
              <a:gd name="connsiteY0" fmla="*/ 0 h 6858001"/>
              <a:gd name="connsiteX1" fmla="*/ 12192000 w 12192000"/>
              <a:gd name="connsiteY1" fmla="*/ 0 h 6858001"/>
              <a:gd name="connsiteX2" fmla="*/ 12192000 w 12192000"/>
              <a:gd name="connsiteY2" fmla="*/ 6858001 h 6858001"/>
              <a:gd name="connsiteX3" fmla="*/ 0 w 12192000"/>
              <a:gd name="connsiteY3" fmla="*/ 6858001 h 6858001"/>
            </a:gdLst>
            <a:rect l="l" t="t" r="r" b="b"/>
            <a:pathLst>
              <a:path w="12192000" h="6858001">
                <a:moveTo>
                  <a:pt x="0" y="0"/>
                </a:moveTo>
                <a:lnTo>
                  <a:pt x="12192000" y="0"/>
                </a:lnTo>
                <a:lnTo>
                  <a:pt x="12192000" y="6858001"/>
                </a:lnTo>
                <a:lnTo>
                  <a:pt x="0" y="6858001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 rot="0" flipH="0" flipV="0">
            <a:off x="2782731" y="5782781"/>
            <a:ext cx="8672669" cy="54844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10480669" y="5095870"/>
            <a:ext cx="2076462" cy="2076462"/>
          </a:xfrm>
          <a:prstGeom prst="flowChartConnector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660400" y="1130300"/>
            <a:ext cx="10858500" cy="5003801"/>
          </a:xfrm>
          <a:prstGeom prst="roundRect">
            <a:avLst>
              <a:gd name="adj" fmla="val 9747"/>
            </a:avLst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10283825" y="708107"/>
            <a:ext cx="1228797" cy="152590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11315699" y="2366047"/>
            <a:ext cx="408149" cy="408149"/>
          </a:xfrm>
          <a:prstGeom prst="flowChartConnector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1" flipV="0">
            <a:off x="1784963" y="441656"/>
            <a:ext cx="2121194" cy="126752"/>
          </a:xfrm>
          <a:prstGeom prst="rect">
            <a:avLst/>
          </a:prstGeom>
          <a:solidFill>
            <a:schemeClr val="tx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1" flipV="0">
            <a:off x="1907911" y="1"/>
            <a:ext cx="919425" cy="6858000"/>
          </a:xfrm>
          <a:prstGeom prst="rect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643180" flipH="1" flipV="0">
            <a:off x="3672259" y="2094091"/>
            <a:ext cx="1056408" cy="1056408"/>
          </a:xfrm>
          <a:prstGeom prst="chord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1" flipV="0">
            <a:off x="1784963" y="780523"/>
            <a:ext cx="2121194" cy="126752"/>
          </a:xfrm>
          <a:prstGeom prst="rect">
            <a:avLst/>
          </a:prstGeom>
          <a:solidFill>
            <a:schemeClr val="tx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1" flipV="0">
            <a:off x="2431514" y="2831069"/>
            <a:ext cx="2379559" cy="2379559"/>
          </a:xfrm>
          <a:prstGeom prst="teardrop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1" flipV="0">
            <a:off x="1784963" y="3157475"/>
            <a:ext cx="2121194" cy="531165"/>
          </a:xfrm>
          <a:prstGeom prst="rect">
            <a:avLst/>
          </a:prstGeom>
          <a:solidFill>
            <a:schemeClr val="tx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1" flipV="0">
            <a:off x="0" y="1"/>
            <a:ext cx="1635014" cy="6858000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0" flipH="1" flipV="0">
            <a:off x="551924" y="3157475"/>
            <a:ext cx="531165" cy="531165"/>
          </a:xfrm>
          <a:prstGeom prst="flowChartConnector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0" flipH="1" flipV="0">
            <a:off x="89656" y="0"/>
            <a:ext cx="1455702" cy="6858000"/>
          </a:xfrm>
          <a:prstGeom prst="flowChartConnector">
            <a:avLst/>
          </a:prstGeom>
          <a:noFill/>
          <a:ln w="15875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0" flipH="1" flipV="0">
            <a:off x="1635014" y="0"/>
            <a:ext cx="294304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0" flipH="0" flipV="0">
            <a:off x="5541565" y="526776"/>
            <a:ext cx="1832739" cy="280011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72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Sans R"/>
                <a:ea typeface="OPPOSans R"/>
                <a:cs typeface="OPPOSans R"/>
              </a:rPr>
              <a:t>012</a:t>
            </a: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rot="0" flipH="0" flipV="0">
            <a:off x="5541565" y="3556959"/>
            <a:ext cx="5621735" cy="222582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40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作品展示</a:t>
            </a:r>
            <a:endParaRPr kumimoji="1" lang="zh-CN" altLang="en-US"/>
          </a:p>
        </p:txBody>
      </p:sp>
    </p:spTree>
  </p:cSld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0" y="0"/>
            <a:ext cx="12192000" cy="6858000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3" name=""/>
          <p:cNvPicPr>
            <a:picLocks noChangeAspect="1"/>
          </p:cNvPicPr>
          <p:nvPr/>
        </p:nvPicPr>
        <p:blipFill>
          <a:blip r:embed="rId2">
            <a:alphaModFix amt="100000"/>
          </a:blip>
          <a:srcRect l="0" t="0" r="0" b="0"/>
          <a:stretch>
            <a:fillRect/>
          </a:stretch>
        </p:blipFill>
        <p:spPr>
          <a:xfrm rot="0" flipH="0" flipV="0">
            <a:off x="6033725" y="2222731"/>
            <a:ext cx="6102625" cy="367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"/>
          <p:cNvPicPr>
            <a:picLocks noChangeAspect="1"/>
          </p:cNvPicPr>
          <p:nvPr/>
        </p:nvPicPr>
        <p:blipFill>
          <a:blip r:embed="rId3">
            <a:alphaModFix amt="100000"/>
          </a:blip>
          <a:srcRect l="5506" t="11673" r="7499" b="7699"/>
          <a:stretch>
            <a:fillRect/>
          </a:stretch>
        </p:blipFill>
        <p:spPr>
          <a:xfrm rot="0" flipH="0" flipV="0">
            <a:off x="7209837" y="2382293"/>
            <a:ext cx="3887592" cy="2403240"/>
          </a:xfrm>
          <a:custGeom>
            <a:avLst/>
            <a:gdLst/>
            <a:rect l="l" t="t" r="r" b="b"/>
            <a:pathLst>
              <a:path w="3887592" h="2403240">
                <a:moveTo>
                  <a:pt x="0" y="0"/>
                </a:moveTo>
                <a:lnTo>
                  <a:pt x="3887592" y="0"/>
                </a:lnTo>
                <a:lnTo>
                  <a:pt x="3887592" y="2403240"/>
                </a:lnTo>
                <a:lnTo>
                  <a:pt x="0" y="240324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5" name="标题 1"/>
          <p:cNvSpPr txBox="1"/>
          <p:nvPr/>
        </p:nvSpPr>
        <p:spPr>
          <a:xfrm rot="0" flipH="0" flipV="0">
            <a:off x="660399" y="2092367"/>
            <a:ext cx="5400000" cy="2880000"/>
          </a:xfrm>
          <a:prstGeom prst="round2DiagRect">
            <a:avLst/>
          </a:prstGeom>
          <a:solidFill>
            <a:schemeClr val="bg1">
              <a:lumMod val="95000"/>
            </a:schemeClr>
          </a:solidFill>
          <a:ln w="12700" cap="rnd">
            <a:solidFill>
              <a:schemeClr val="bg1">
                <a:lumMod val="95000"/>
              </a:schemeClr>
            </a:solidFill>
            <a:round/>
            <a:headEnd/>
            <a:tailEnd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1034643" y="2441636"/>
            <a:ext cx="4651513" cy="218146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5850334" y="2041567"/>
            <a:ext cx="252000" cy="252000"/>
          </a:xfrm>
          <a:custGeom>
            <a:avLst/>
            <a:gdLst>
              <a:gd name="connsiteX0" fmla="*/ 0 w 1152000"/>
              <a:gd name="connsiteY0" fmla="*/ 0 h 1152001"/>
              <a:gd name="connsiteX1" fmla="*/ 1152000 w 1152000"/>
              <a:gd name="connsiteY1" fmla="*/ 0 h 1152001"/>
              <a:gd name="connsiteX2" fmla="*/ 1152000 w 1152000"/>
              <a:gd name="connsiteY2" fmla="*/ 1 h 1152001"/>
              <a:gd name="connsiteX3" fmla="*/ 1152000 w 1152000"/>
              <a:gd name="connsiteY3" fmla="*/ 504000 h 1152001"/>
              <a:gd name="connsiteX4" fmla="*/ 1152000 w 1152000"/>
              <a:gd name="connsiteY4" fmla="*/ 1152001 h 1152001"/>
              <a:gd name="connsiteX5" fmla="*/ 648000 w 1152000"/>
              <a:gd name="connsiteY5" fmla="*/ 1152001 h 1152001"/>
              <a:gd name="connsiteX6" fmla="*/ 648000 w 1152000"/>
              <a:gd name="connsiteY6" fmla="*/ 504000 h 1152001"/>
              <a:gd name="connsiteX7" fmla="*/ 0 w 1152000"/>
              <a:gd name="connsiteY7" fmla="*/ 504000 h 1152001"/>
            </a:gdLst>
            <a:rect l="l" t="t" r="r" b="b"/>
            <a:pathLst>
              <a:path w="1152000" h="1152001">
                <a:moveTo>
                  <a:pt x="0" y="0"/>
                </a:moveTo>
                <a:lnTo>
                  <a:pt x="1152000" y="0"/>
                </a:lnTo>
                <a:lnTo>
                  <a:pt x="1152000" y="1"/>
                </a:lnTo>
                <a:lnTo>
                  <a:pt x="1152000" y="504000"/>
                </a:lnTo>
                <a:lnTo>
                  <a:pt x="1152000" y="1152001"/>
                </a:lnTo>
                <a:lnTo>
                  <a:pt x="648000" y="1152001"/>
                </a:lnTo>
                <a:lnTo>
                  <a:pt x="648000" y="504000"/>
                </a:lnTo>
                <a:lnTo>
                  <a:pt x="0" y="504000"/>
                </a:ln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  <a:miter/>
          </a:ln>
          <a:effectLst>
            <a:outerShdw dist="127000" blurRad="254000" dir="8100000" sx="100000" sy="100000" kx="0" ky="0" algn="tr" rotWithShape="0">
              <a:schemeClr val="tx1"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787215" y="385281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Boss直聘APP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5400000" flipH="0" flipV="0">
            <a:off x="4927488" y="-3337448"/>
            <a:ext cx="99060" cy="863323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bg1"/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19381400" flipH="1" flipV="0">
            <a:off x="78135" y="464640"/>
            <a:ext cx="653381" cy="436022"/>
          </a:xfrm>
          <a:custGeom>
            <a:avLst/>
            <a:gdLst>
              <a:gd name="connsiteX0" fmla="*/ 362469 w 653381"/>
              <a:gd name="connsiteY0" fmla="*/ 4241 h 436022"/>
              <a:gd name="connsiteX1" fmla="*/ 396364 w 653381"/>
              <a:gd name="connsiteY1" fmla="*/ 61368 h 436022"/>
              <a:gd name="connsiteX2" fmla="*/ 396732 w 653381"/>
              <a:gd name="connsiteY2" fmla="*/ 137992 h 436022"/>
              <a:gd name="connsiteX3" fmla="*/ 572317 w 653381"/>
              <a:gd name="connsiteY3" fmla="*/ 137992 h 436022"/>
              <a:gd name="connsiteX4" fmla="*/ 653381 w 653381"/>
              <a:gd name="connsiteY4" fmla="*/ 219056 h 436022"/>
              <a:gd name="connsiteX5" fmla="*/ 572317 w 653381"/>
              <a:gd name="connsiteY5" fmla="*/ 300120 h 436022"/>
              <a:gd name="connsiteX6" fmla="*/ 397511 w 653381"/>
              <a:gd name="connsiteY6" fmla="*/ 300120 h 436022"/>
              <a:gd name="connsiteX7" fmla="*/ 397862 w 653381"/>
              <a:gd name="connsiteY7" fmla="*/ 373034 h 436022"/>
              <a:gd name="connsiteX8" fmla="*/ 305140 w 653381"/>
              <a:gd name="connsiteY8" fmla="*/ 427039 h 436022"/>
              <a:gd name="connsiteX9" fmla="*/ 33218 w 653381"/>
              <a:gd name="connsiteY9" fmla="*/ 271065 h 436022"/>
              <a:gd name="connsiteX10" fmla="*/ 33021 w 653381"/>
              <a:gd name="connsiteY10" fmla="*/ 163763 h 436022"/>
              <a:gd name="connsiteX11" fmla="*/ 302805 w 653381"/>
              <a:gd name="connsiteY11" fmla="*/ 7703 h 436022"/>
              <a:gd name="connsiteX12" fmla="*/ 362469 w 653381"/>
              <a:gd name="connsiteY12" fmla="*/ 4241 h 436022"/>
            </a:gdLst>
            <a:rect l="l" t="t" r="r" b="b"/>
            <a:pathLst>
              <a:path w="653381" h="436022">
                <a:moveTo>
                  <a:pt x="362469" y="4241"/>
                </a:moveTo>
                <a:cubicBezTo>
                  <a:pt x="378628" y="10999"/>
                  <a:pt x="392701" y="27110"/>
                  <a:pt x="396364" y="61368"/>
                </a:cubicBezTo>
                <a:lnTo>
                  <a:pt x="396732" y="137992"/>
                </a:lnTo>
                <a:lnTo>
                  <a:pt x="572317" y="137992"/>
                </a:lnTo>
                <a:cubicBezTo>
                  <a:pt x="617087" y="137992"/>
                  <a:pt x="653381" y="174286"/>
                  <a:pt x="653381" y="219056"/>
                </a:cubicBezTo>
                <a:cubicBezTo>
                  <a:pt x="653381" y="263826"/>
                  <a:pt x="617087" y="300120"/>
                  <a:pt x="572317" y="300120"/>
                </a:cubicBezTo>
                <a:lnTo>
                  <a:pt x="397511" y="300120"/>
                </a:lnTo>
                <a:lnTo>
                  <a:pt x="397862" y="373034"/>
                </a:lnTo>
                <a:cubicBezTo>
                  <a:pt x="397862" y="373034"/>
                  <a:pt x="389002" y="464424"/>
                  <a:pt x="305140" y="427039"/>
                </a:cubicBezTo>
                <a:lnTo>
                  <a:pt x="33218" y="271065"/>
                </a:lnTo>
                <a:cubicBezTo>
                  <a:pt x="33218" y="271065"/>
                  <a:pt x="-41392" y="217550"/>
                  <a:pt x="33021" y="163763"/>
                </a:cubicBezTo>
                <a:lnTo>
                  <a:pt x="302805" y="7703"/>
                </a:lnTo>
                <a:cubicBezTo>
                  <a:pt x="302805" y="7703"/>
                  <a:pt x="335536" y="-7020"/>
                  <a:pt x="362469" y="4241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0" y="0"/>
            <a:ext cx="12192000" cy="6858000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0" flipV="0">
            <a:off x="1628777" y="2642937"/>
            <a:ext cx="1572126" cy="1572126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3457573" y="3064043"/>
            <a:ext cx="7221288" cy="240832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3457570" y="2550694"/>
            <a:ext cx="1628277" cy="52939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0563C1">
                    <a:alpha val="100000"/>
                  </a:srgbClr>
                </a:solidFill>
                <a:latin typeface="OPPOSans B"/>
                <a:ea typeface="OPPOSans B"/>
                <a:cs typeface="OPPOSans B"/>
              </a:rPr>
              <a:t>01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2150146" y="3153762"/>
            <a:ext cx="529388" cy="550476"/>
          </a:xfrm>
          <a:custGeom>
            <a:avLst/>
            <a:gdLst>
              <a:gd name="connsiteX0" fmla="*/ 337768 w 1372282"/>
              <a:gd name="connsiteY0" fmla="*/ 1315328 h 1426949"/>
              <a:gd name="connsiteX1" fmla="*/ 530173 w 1372282"/>
              <a:gd name="connsiteY1" fmla="*/ 1315328 h 1426949"/>
              <a:gd name="connsiteX2" fmla="*/ 842109 w 1372282"/>
              <a:gd name="connsiteY2" fmla="*/ 1315328 h 1426949"/>
              <a:gd name="connsiteX3" fmla="*/ 1034514 w 1372282"/>
              <a:gd name="connsiteY3" fmla="*/ 1315328 h 1426949"/>
              <a:gd name="connsiteX4" fmla="*/ 1090325 w 1372282"/>
              <a:gd name="connsiteY4" fmla="*/ 1371139 h 1426949"/>
              <a:gd name="connsiteX5" fmla="*/ 1034514 w 1372282"/>
              <a:gd name="connsiteY5" fmla="*/ 1426949 h 1426949"/>
              <a:gd name="connsiteX6" fmla="*/ 842109 w 1372282"/>
              <a:gd name="connsiteY6" fmla="*/ 1426949 h 1426949"/>
              <a:gd name="connsiteX7" fmla="*/ 530173 w 1372282"/>
              <a:gd name="connsiteY7" fmla="*/ 1426949 h 1426949"/>
              <a:gd name="connsiteX8" fmla="*/ 337768 w 1372282"/>
              <a:gd name="connsiteY8" fmla="*/ 1426949 h 1426949"/>
              <a:gd name="connsiteX9" fmla="*/ 281957 w 1372282"/>
              <a:gd name="connsiteY9" fmla="*/ 1371139 h 1426949"/>
              <a:gd name="connsiteX10" fmla="*/ 337768 w 1372282"/>
              <a:gd name="connsiteY10" fmla="*/ 1315328 h 1426949"/>
              <a:gd name="connsiteX11" fmla="*/ 686154 w 1372282"/>
              <a:gd name="connsiteY11" fmla="*/ 111621 h 1426949"/>
              <a:gd name="connsiteX12" fmla="*/ 237624 w 1372282"/>
              <a:gd name="connsiteY12" fmla="*/ 560152 h 1426949"/>
              <a:gd name="connsiteX13" fmla="*/ 237624 w 1372282"/>
              <a:gd name="connsiteY13" fmla="*/ 985614 h 1426949"/>
              <a:gd name="connsiteX14" fmla="*/ 229252 w 1372282"/>
              <a:gd name="connsiteY14" fmla="*/ 1014822 h 1426949"/>
              <a:gd name="connsiteX15" fmla="*/ 155768 w 1372282"/>
              <a:gd name="connsiteY15" fmla="*/ 1134814 h 1426949"/>
              <a:gd name="connsiteX16" fmla="*/ 1214680 w 1372282"/>
              <a:gd name="connsiteY16" fmla="*/ 1134814 h 1426949"/>
              <a:gd name="connsiteX17" fmla="*/ 1143429 w 1372282"/>
              <a:gd name="connsiteY17" fmla="*/ 1023565 h 1426949"/>
              <a:gd name="connsiteX18" fmla="*/ 1134685 w 1372282"/>
              <a:gd name="connsiteY18" fmla="*/ 993428 h 1426949"/>
              <a:gd name="connsiteX19" fmla="*/ 1134685 w 1372282"/>
              <a:gd name="connsiteY19" fmla="*/ 560152 h 1426949"/>
              <a:gd name="connsiteX20" fmla="*/ 686154 w 1372282"/>
              <a:gd name="connsiteY20" fmla="*/ 111621 h 1426949"/>
              <a:gd name="connsiteX21" fmla="*/ 686154 w 1372282"/>
              <a:gd name="connsiteY21" fmla="*/ 0 h 1426949"/>
              <a:gd name="connsiteX22" fmla="*/ 903815 w 1372282"/>
              <a:gd name="connsiteY22" fmla="*/ 44276 h 1426949"/>
              <a:gd name="connsiteX23" fmla="*/ 1081851 w 1372282"/>
              <a:gd name="connsiteY23" fmla="*/ 164455 h 1426949"/>
              <a:gd name="connsiteX24" fmla="*/ 1202030 w 1372282"/>
              <a:gd name="connsiteY24" fmla="*/ 342491 h 1426949"/>
              <a:gd name="connsiteX25" fmla="*/ 1246306 w 1372282"/>
              <a:gd name="connsiteY25" fmla="*/ 560152 h 1426949"/>
              <a:gd name="connsiteX26" fmla="*/ 1246306 w 1372282"/>
              <a:gd name="connsiteY26" fmla="*/ 977243 h 1426949"/>
              <a:gd name="connsiteX27" fmla="*/ 1363508 w 1372282"/>
              <a:gd name="connsiteY27" fmla="*/ 1160487 h 1426949"/>
              <a:gd name="connsiteX28" fmla="*/ 1365369 w 1372282"/>
              <a:gd name="connsiteY28" fmla="*/ 1217414 h 1426949"/>
              <a:gd name="connsiteX29" fmla="*/ 1316628 w 1372282"/>
              <a:gd name="connsiteY29" fmla="*/ 1246436 h 1426949"/>
              <a:gd name="connsiteX30" fmla="*/ 55867 w 1372282"/>
              <a:gd name="connsiteY30" fmla="*/ 1246436 h 1426949"/>
              <a:gd name="connsiteX31" fmla="*/ 7126 w 1372282"/>
              <a:gd name="connsiteY31" fmla="*/ 1217786 h 1426949"/>
              <a:gd name="connsiteX32" fmla="*/ 8242 w 1372282"/>
              <a:gd name="connsiteY32" fmla="*/ 1161232 h 1426949"/>
              <a:gd name="connsiteX33" fmla="*/ 126002 w 1372282"/>
              <a:gd name="connsiteY33" fmla="*/ 969801 h 1426949"/>
              <a:gd name="connsiteX34" fmla="*/ 126002 w 1372282"/>
              <a:gd name="connsiteY34" fmla="*/ 560152 h 1426949"/>
              <a:gd name="connsiteX35" fmla="*/ 170279 w 1372282"/>
              <a:gd name="connsiteY35" fmla="*/ 342491 h 1426949"/>
              <a:gd name="connsiteX36" fmla="*/ 290458 w 1372282"/>
              <a:gd name="connsiteY36" fmla="*/ 164455 h 1426949"/>
              <a:gd name="connsiteX37" fmla="*/ 468493 w 1372282"/>
              <a:gd name="connsiteY37" fmla="*/ 44276 h 1426949"/>
              <a:gd name="connsiteX38" fmla="*/ 686154 w 1372282"/>
              <a:gd name="connsiteY38" fmla="*/ 0 h 1426949"/>
            </a:gdLst>
            <a:rect l="l" t="t" r="r" b="b"/>
            <a:pathLst>
              <a:path w="1372282" h="1426949">
                <a:moveTo>
                  <a:pt x="337768" y="1315328"/>
                </a:moveTo>
                <a:lnTo>
                  <a:pt x="530173" y="1315328"/>
                </a:lnTo>
                <a:lnTo>
                  <a:pt x="842109" y="1315328"/>
                </a:lnTo>
                <a:lnTo>
                  <a:pt x="1034514" y="1315328"/>
                </a:lnTo>
                <a:cubicBezTo>
                  <a:pt x="1065396" y="1315328"/>
                  <a:pt x="1090325" y="1340257"/>
                  <a:pt x="1090325" y="1371139"/>
                </a:cubicBezTo>
                <a:cubicBezTo>
                  <a:pt x="1090325" y="1402021"/>
                  <a:pt x="1065210" y="1426949"/>
                  <a:pt x="1034514" y="1426949"/>
                </a:cubicBezTo>
                <a:lnTo>
                  <a:pt x="842109" y="1426949"/>
                </a:lnTo>
                <a:lnTo>
                  <a:pt x="530173" y="1426949"/>
                </a:lnTo>
                <a:lnTo>
                  <a:pt x="337768" y="1426949"/>
                </a:lnTo>
                <a:cubicBezTo>
                  <a:pt x="306886" y="1426949"/>
                  <a:pt x="281957" y="1402021"/>
                  <a:pt x="281957" y="1371139"/>
                </a:cubicBezTo>
                <a:cubicBezTo>
                  <a:pt x="281957" y="1340257"/>
                  <a:pt x="306886" y="1315328"/>
                  <a:pt x="337768" y="1315328"/>
                </a:cubicBezTo>
                <a:close/>
                <a:moveTo>
                  <a:pt x="686154" y="111621"/>
                </a:moveTo>
                <a:cubicBezTo>
                  <a:pt x="438914" y="111621"/>
                  <a:pt x="237624" y="312725"/>
                  <a:pt x="237624" y="560152"/>
                </a:cubicBezTo>
                <a:lnTo>
                  <a:pt x="237624" y="985614"/>
                </a:lnTo>
                <a:cubicBezTo>
                  <a:pt x="237624" y="996032"/>
                  <a:pt x="234833" y="1006078"/>
                  <a:pt x="229252" y="1014822"/>
                </a:cubicBezTo>
                <a:lnTo>
                  <a:pt x="155768" y="1134814"/>
                </a:lnTo>
                <a:lnTo>
                  <a:pt x="1214680" y="1134814"/>
                </a:lnTo>
                <a:lnTo>
                  <a:pt x="1143429" y="1023565"/>
                </a:lnTo>
                <a:cubicBezTo>
                  <a:pt x="1137662" y="1014636"/>
                  <a:pt x="1134685" y="1004218"/>
                  <a:pt x="1134685" y="993428"/>
                </a:cubicBezTo>
                <a:lnTo>
                  <a:pt x="1134685" y="560152"/>
                </a:lnTo>
                <a:cubicBezTo>
                  <a:pt x="1134685" y="312911"/>
                  <a:pt x="933581" y="111621"/>
                  <a:pt x="686154" y="111621"/>
                </a:cubicBezTo>
                <a:close/>
                <a:moveTo>
                  <a:pt x="686154" y="0"/>
                </a:moveTo>
                <a:cubicBezTo>
                  <a:pt x="761499" y="0"/>
                  <a:pt x="834610" y="14883"/>
                  <a:pt x="903815" y="44276"/>
                </a:cubicBezTo>
                <a:cubicBezTo>
                  <a:pt x="970416" y="72554"/>
                  <a:pt x="1030319" y="113109"/>
                  <a:pt x="1081851" y="164455"/>
                </a:cubicBezTo>
                <a:cubicBezTo>
                  <a:pt x="1133383" y="215987"/>
                  <a:pt x="1173753" y="275890"/>
                  <a:pt x="1202030" y="342491"/>
                </a:cubicBezTo>
                <a:cubicBezTo>
                  <a:pt x="1231423" y="411510"/>
                  <a:pt x="1246306" y="484808"/>
                  <a:pt x="1246306" y="560152"/>
                </a:cubicBezTo>
                <a:lnTo>
                  <a:pt x="1246306" y="977243"/>
                </a:lnTo>
                <a:lnTo>
                  <a:pt x="1363508" y="1160487"/>
                </a:lnTo>
                <a:cubicBezTo>
                  <a:pt x="1374484" y="1177603"/>
                  <a:pt x="1375229" y="1199555"/>
                  <a:pt x="1365369" y="1217414"/>
                </a:cubicBezTo>
                <a:cubicBezTo>
                  <a:pt x="1355695" y="1235273"/>
                  <a:pt x="1336905" y="1246436"/>
                  <a:pt x="1316628" y="1246436"/>
                </a:cubicBezTo>
                <a:lnTo>
                  <a:pt x="55867" y="1246436"/>
                </a:lnTo>
                <a:cubicBezTo>
                  <a:pt x="35589" y="1246436"/>
                  <a:pt x="16986" y="1235460"/>
                  <a:pt x="7126" y="1217786"/>
                </a:cubicBezTo>
                <a:cubicBezTo>
                  <a:pt x="-2734" y="1200113"/>
                  <a:pt x="-2362" y="1178533"/>
                  <a:pt x="8242" y="1161232"/>
                </a:cubicBezTo>
                <a:lnTo>
                  <a:pt x="126002" y="969801"/>
                </a:lnTo>
                <a:lnTo>
                  <a:pt x="126002" y="560152"/>
                </a:lnTo>
                <a:cubicBezTo>
                  <a:pt x="126002" y="484808"/>
                  <a:pt x="140885" y="411696"/>
                  <a:pt x="170279" y="342491"/>
                </a:cubicBezTo>
                <a:cubicBezTo>
                  <a:pt x="198556" y="275890"/>
                  <a:pt x="239112" y="215987"/>
                  <a:pt x="290458" y="164455"/>
                </a:cubicBezTo>
                <a:cubicBezTo>
                  <a:pt x="341803" y="112923"/>
                  <a:pt x="401893" y="72554"/>
                  <a:pt x="468493" y="44276"/>
                </a:cubicBezTo>
                <a:cubicBezTo>
                  <a:pt x="537512" y="14883"/>
                  <a:pt x="610810" y="0"/>
                  <a:pt x="686154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1500440" y="2558715"/>
            <a:ext cx="256674" cy="25667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787215" y="385281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微信小程序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5400000" flipH="0" flipV="0">
            <a:off x="4927488" y="-3337448"/>
            <a:ext cx="99060" cy="863323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bg1"/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19381400" flipH="1" flipV="0">
            <a:off x="78135" y="464640"/>
            <a:ext cx="653381" cy="436022"/>
          </a:xfrm>
          <a:custGeom>
            <a:avLst/>
            <a:gdLst>
              <a:gd name="connsiteX0" fmla="*/ 362469 w 653381"/>
              <a:gd name="connsiteY0" fmla="*/ 4241 h 436022"/>
              <a:gd name="connsiteX1" fmla="*/ 396364 w 653381"/>
              <a:gd name="connsiteY1" fmla="*/ 61368 h 436022"/>
              <a:gd name="connsiteX2" fmla="*/ 396732 w 653381"/>
              <a:gd name="connsiteY2" fmla="*/ 137992 h 436022"/>
              <a:gd name="connsiteX3" fmla="*/ 572317 w 653381"/>
              <a:gd name="connsiteY3" fmla="*/ 137992 h 436022"/>
              <a:gd name="connsiteX4" fmla="*/ 653381 w 653381"/>
              <a:gd name="connsiteY4" fmla="*/ 219056 h 436022"/>
              <a:gd name="connsiteX5" fmla="*/ 572317 w 653381"/>
              <a:gd name="connsiteY5" fmla="*/ 300120 h 436022"/>
              <a:gd name="connsiteX6" fmla="*/ 397511 w 653381"/>
              <a:gd name="connsiteY6" fmla="*/ 300120 h 436022"/>
              <a:gd name="connsiteX7" fmla="*/ 397862 w 653381"/>
              <a:gd name="connsiteY7" fmla="*/ 373034 h 436022"/>
              <a:gd name="connsiteX8" fmla="*/ 305140 w 653381"/>
              <a:gd name="connsiteY8" fmla="*/ 427039 h 436022"/>
              <a:gd name="connsiteX9" fmla="*/ 33218 w 653381"/>
              <a:gd name="connsiteY9" fmla="*/ 271065 h 436022"/>
              <a:gd name="connsiteX10" fmla="*/ 33021 w 653381"/>
              <a:gd name="connsiteY10" fmla="*/ 163763 h 436022"/>
              <a:gd name="connsiteX11" fmla="*/ 302805 w 653381"/>
              <a:gd name="connsiteY11" fmla="*/ 7703 h 436022"/>
              <a:gd name="connsiteX12" fmla="*/ 362469 w 653381"/>
              <a:gd name="connsiteY12" fmla="*/ 4241 h 436022"/>
            </a:gdLst>
            <a:rect l="l" t="t" r="r" b="b"/>
            <a:pathLst>
              <a:path w="653381" h="436022">
                <a:moveTo>
                  <a:pt x="362469" y="4241"/>
                </a:moveTo>
                <a:cubicBezTo>
                  <a:pt x="378628" y="10999"/>
                  <a:pt x="392701" y="27110"/>
                  <a:pt x="396364" y="61368"/>
                </a:cubicBezTo>
                <a:lnTo>
                  <a:pt x="396732" y="137992"/>
                </a:lnTo>
                <a:lnTo>
                  <a:pt x="572317" y="137992"/>
                </a:lnTo>
                <a:cubicBezTo>
                  <a:pt x="617087" y="137992"/>
                  <a:pt x="653381" y="174286"/>
                  <a:pt x="653381" y="219056"/>
                </a:cubicBezTo>
                <a:cubicBezTo>
                  <a:pt x="653381" y="263826"/>
                  <a:pt x="617087" y="300120"/>
                  <a:pt x="572317" y="300120"/>
                </a:cubicBezTo>
                <a:lnTo>
                  <a:pt x="397511" y="300120"/>
                </a:lnTo>
                <a:lnTo>
                  <a:pt x="397862" y="373034"/>
                </a:lnTo>
                <a:cubicBezTo>
                  <a:pt x="397862" y="373034"/>
                  <a:pt x="389002" y="464424"/>
                  <a:pt x="305140" y="427039"/>
                </a:cubicBezTo>
                <a:lnTo>
                  <a:pt x="33218" y="271065"/>
                </a:lnTo>
                <a:cubicBezTo>
                  <a:pt x="33218" y="271065"/>
                  <a:pt x="-41392" y="217550"/>
                  <a:pt x="33021" y="163763"/>
                </a:cubicBezTo>
                <a:lnTo>
                  <a:pt x="302805" y="7703"/>
                </a:lnTo>
                <a:cubicBezTo>
                  <a:pt x="302805" y="7703"/>
                  <a:pt x="335536" y="-7020"/>
                  <a:pt x="362469" y="4241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0" y="0"/>
            <a:ext cx="12192000" cy="6858000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0" flipV="0">
            <a:off x="660402" y="1738935"/>
            <a:ext cx="5042898" cy="2934665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50000"/>
              </a:lnSpc>
            </a:pPr>
            <a:endParaRPr kumimoji="1" lang="zh-CN" altLang="en-US"/>
          </a:p>
        </p:txBody>
      </p:sp>
      <p:pic>
        <p:nvPicPr>
          <p:cNvPr id="4" name=""/>
          <p:cNvPicPr>
            <a:picLocks noChangeAspect="1"/>
          </p:cNvPicPr>
          <p:nvPr/>
        </p:nvPicPr>
        <p:blipFill>
          <a:blip r:embed="rId2">
            <a:alphaModFix amt="100000"/>
          </a:blip>
          <a:srcRect l="31413" t="3714" r="16065" b="2571"/>
          <a:stretch>
            <a:fillRect/>
          </a:stretch>
        </p:blipFill>
        <p:spPr>
          <a:xfrm rot="0" flipH="0" flipV="0">
            <a:off x="7710829" y="1778176"/>
            <a:ext cx="3588152" cy="3588152"/>
          </a:xfrm>
          <a:custGeom>
            <a:avLst/>
            <a:gdLst/>
            <a:rect l="l" t="t" r="r" b="b"/>
            <a:pathLst>
              <a:path w="3588152" h="3588152">
                <a:moveTo>
                  <a:pt x="1794076" y="0"/>
                </a:moveTo>
                <a:cubicBezTo>
                  <a:pt x="2784916" y="0"/>
                  <a:pt x="3588152" y="803236"/>
                  <a:pt x="3588152" y="1794076"/>
                </a:cubicBezTo>
                <a:cubicBezTo>
                  <a:pt x="3588152" y="2784916"/>
                  <a:pt x="2784916" y="3588152"/>
                  <a:pt x="1794076" y="3588152"/>
                </a:cubicBezTo>
                <a:cubicBezTo>
                  <a:pt x="803236" y="3588152"/>
                  <a:pt x="0" y="2784916"/>
                  <a:pt x="0" y="1794076"/>
                </a:cubicBezTo>
                <a:cubicBezTo>
                  <a:pt x="0" y="803236"/>
                  <a:pt x="803236" y="0"/>
                  <a:pt x="1794076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5" name="标题 1"/>
          <p:cNvSpPr txBox="1"/>
          <p:nvPr/>
        </p:nvSpPr>
        <p:spPr>
          <a:xfrm rot="0" flipH="0" flipV="0">
            <a:off x="7490910" y="1558257"/>
            <a:ext cx="4027990" cy="4027990"/>
          </a:xfrm>
          <a:prstGeom prst="ellipse">
            <a:avLst/>
          </a:prstGeom>
          <a:noFill/>
          <a:ln w="22225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8573722" y="1556232"/>
            <a:ext cx="324090" cy="324090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10932063" y="4825789"/>
            <a:ext cx="186160" cy="186160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660400" y="4878166"/>
            <a:ext cx="324090" cy="324090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852925" y="4878166"/>
            <a:ext cx="324090" cy="324090"/>
          </a:xfrm>
          <a:prstGeom prst="ellipse">
            <a:avLst/>
          </a:prstGeom>
          <a:solidFill>
            <a:schemeClr val="accent1">
              <a:alpha val="5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6570527" y="2681032"/>
            <a:ext cx="1921336" cy="1921336"/>
          </a:xfrm>
          <a:prstGeom prst="ellipse">
            <a:avLst/>
          </a:prstGeom>
          <a:solidFill>
            <a:schemeClr val="accent1">
              <a:alpha val="5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7241087" y="3340036"/>
            <a:ext cx="580216" cy="603330"/>
          </a:xfrm>
          <a:custGeom>
            <a:avLst/>
            <a:gdLst>
              <a:gd name="connsiteX0" fmla="*/ 198153 w 692417"/>
              <a:gd name="connsiteY0" fmla="*/ 663680 h 720001"/>
              <a:gd name="connsiteX1" fmla="*/ 239787 w 692417"/>
              <a:gd name="connsiteY1" fmla="*/ 663680 h 720001"/>
              <a:gd name="connsiteX2" fmla="*/ 295235 w 692417"/>
              <a:gd name="connsiteY2" fmla="*/ 663680 h 720001"/>
              <a:gd name="connsiteX3" fmla="*/ 397182 w 692417"/>
              <a:gd name="connsiteY3" fmla="*/ 663680 h 720001"/>
              <a:gd name="connsiteX4" fmla="*/ 452630 w 692417"/>
              <a:gd name="connsiteY4" fmla="*/ 663680 h 720001"/>
              <a:gd name="connsiteX5" fmla="*/ 494264 w 692417"/>
              <a:gd name="connsiteY5" fmla="*/ 663680 h 720001"/>
              <a:gd name="connsiteX6" fmla="*/ 522425 w 692417"/>
              <a:gd name="connsiteY6" fmla="*/ 691841 h 720001"/>
              <a:gd name="connsiteX7" fmla="*/ 494264 w 692417"/>
              <a:gd name="connsiteY7" fmla="*/ 720001 h 720001"/>
              <a:gd name="connsiteX8" fmla="*/ 452630 w 692417"/>
              <a:gd name="connsiteY8" fmla="*/ 720001 h 720001"/>
              <a:gd name="connsiteX9" fmla="*/ 397182 w 692417"/>
              <a:gd name="connsiteY9" fmla="*/ 720001 h 720001"/>
              <a:gd name="connsiteX10" fmla="*/ 295235 w 692417"/>
              <a:gd name="connsiteY10" fmla="*/ 720001 h 720001"/>
              <a:gd name="connsiteX11" fmla="*/ 239787 w 692417"/>
              <a:gd name="connsiteY11" fmla="*/ 720001 h 720001"/>
              <a:gd name="connsiteX12" fmla="*/ 198153 w 692417"/>
              <a:gd name="connsiteY12" fmla="*/ 720001 h 720001"/>
              <a:gd name="connsiteX13" fmla="*/ 169992 w 692417"/>
              <a:gd name="connsiteY13" fmla="*/ 691841 h 720001"/>
              <a:gd name="connsiteX14" fmla="*/ 198153 w 692417"/>
              <a:gd name="connsiteY14" fmla="*/ 663680 h 720001"/>
              <a:gd name="connsiteX15" fmla="*/ 154400 w 692417"/>
              <a:gd name="connsiteY15" fmla="*/ 572143 h 720001"/>
              <a:gd name="connsiteX16" fmla="*/ 154241 w 692417"/>
              <a:gd name="connsiteY16" fmla="*/ 572597 h 720001"/>
              <a:gd name="connsiteX17" fmla="*/ 160423 w 692417"/>
              <a:gd name="connsiteY17" fmla="*/ 572597 h 720001"/>
              <a:gd name="connsiteX18" fmla="*/ 346215 w 692417"/>
              <a:gd name="connsiteY18" fmla="*/ 0 h 720001"/>
              <a:gd name="connsiteX19" fmla="*/ 456041 w 692417"/>
              <a:gd name="connsiteY19" fmla="*/ 22341 h 720001"/>
              <a:gd name="connsiteX20" fmla="*/ 545873 w 692417"/>
              <a:gd name="connsiteY20" fmla="*/ 82980 h 720001"/>
              <a:gd name="connsiteX21" fmla="*/ 606513 w 692417"/>
              <a:gd name="connsiteY21" fmla="*/ 172812 h 720001"/>
              <a:gd name="connsiteX22" fmla="*/ 628853 w 692417"/>
              <a:gd name="connsiteY22" fmla="*/ 282638 h 720001"/>
              <a:gd name="connsiteX23" fmla="*/ 628853 w 692417"/>
              <a:gd name="connsiteY23" fmla="*/ 493091 h 720001"/>
              <a:gd name="connsiteX24" fmla="*/ 687990 w 692417"/>
              <a:gd name="connsiteY24" fmla="*/ 585551 h 720001"/>
              <a:gd name="connsiteX25" fmla="*/ 688929 w 692417"/>
              <a:gd name="connsiteY25" fmla="*/ 614275 h 720001"/>
              <a:gd name="connsiteX26" fmla="*/ 664336 w 692417"/>
              <a:gd name="connsiteY26" fmla="*/ 628918 h 720001"/>
              <a:gd name="connsiteX27" fmla="*/ 28189 w 692417"/>
              <a:gd name="connsiteY27" fmla="*/ 628918 h 720001"/>
              <a:gd name="connsiteX28" fmla="*/ 3596 w 692417"/>
              <a:gd name="connsiteY28" fmla="*/ 614462 h 720001"/>
              <a:gd name="connsiteX29" fmla="*/ 4159 w 692417"/>
              <a:gd name="connsiteY29" fmla="*/ 585927 h 720001"/>
              <a:gd name="connsiteX30" fmla="*/ 63578 w 692417"/>
              <a:gd name="connsiteY30" fmla="*/ 489336 h 720001"/>
              <a:gd name="connsiteX31" fmla="*/ 63578 w 692417"/>
              <a:gd name="connsiteY31" fmla="*/ 282638 h 720001"/>
              <a:gd name="connsiteX32" fmla="*/ 85919 w 692417"/>
              <a:gd name="connsiteY32" fmla="*/ 172812 h 720001"/>
              <a:gd name="connsiteX33" fmla="*/ 146558 w 692417"/>
              <a:gd name="connsiteY33" fmla="*/ 82980 h 720001"/>
              <a:gd name="connsiteX34" fmla="*/ 236389 w 692417"/>
              <a:gd name="connsiteY34" fmla="*/ 22341 h 720001"/>
              <a:gd name="connsiteX35" fmla="*/ 346215 w 692417"/>
              <a:gd name="connsiteY35" fmla="*/ 0 h 720001"/>
            </a:gdLst>
            <a:rect l="l" t="t" r="r" b="b"/>
            <a:pathLst>
              <a:path w="692417" h="720001">
                <a:moveTo>
                  <a:pt x="198153" y="663680"/>
                </a:moveTo>
                <a:lnTo>
                  <a:pt x="239787" y="663680"/>
                </a:lnTo>
                <a:lnTo>
                  <a:pt x="295235" y="663680"/>
                </a:lnTo>
                <a:lnTo>
                  <a:pt x="397182" y="663680"/>
                </a:lnTo>
                <a:lnTo>
                  <a:pt x="452630" y="663680"/>
                </a:lnTo>
                <a:lnTo>
                  <a:pt x="494264" y="663680"/>
                </a:lnTo>
                <a:cubicBezTo>
                  <a:pt x="509847" y="663680"/>
                  <a:pt x="522425" y="676259"/>
                  <a:pt x="522425" y="691841"/>
                </a:cubicBezTo>
                <a:cubicBezTo>
                  <a:pt x="522425" y="707423"/>
                  <a:pt x="509753" y="720001"/>
                  <a:pt x="494264" y="720001"/>
                </a:cubicBezTo>
                <a:lnTo>
                  <a:pt x="452630" y="720001"/>
                </a:lnTo>
                <a:lnTo>
                  <a:pt x="397182" y="720001"/>
                </a:lnTo>
                <a:lnTo>
                  <a:pt x="295235" y="720001"/>
                </a:lnTo>
                <a:lnTo>
                  <a:pt x="239787" y="720001"/>
                </a:lnTo>
                <a:lnTo>
                  <a:pt x="198153" y="720001"/>
                </a:lnTo>
                <a:cubicBezTo>
                  <a:pt x="182571" y="720001"/>
                  <a:pt x="169992" y="707423"/>
                  <a:pt x="169992" y="691841"/>
                </a:cubicBezTo>
                <a:cubicBezTo>
                  <a:pt x="169992" y="676259"/>
                  <a:pt x="182571" y="663680"/>
                  <a:pt x="198153" y="663680"/>
                </a:cubicBezTo>
                <a:close/>
                <a:moveTo>
                  <a:pt x="154400" y="572143"/>
                </a:moveTo>
                <a:lnTo>
                  <a:pt x="154241" y="572597"/>
                </a:lnTo>
                <a:lnTo>
                  <a:pt x="160423" y="572597"/>
                </a:lnTo>
                <a:close/>
                <a:moveTo>
                  <a:pt x="346215" y="0"/>
                </a:moveTo>
                <a:cubicBezTo>
                  <a:pt x="384232" y="0"/>
                  <a:pt x="421122" y="7510"/>
                  <a:pt x="456041" y="22341"/>
                </a:cubicBezTo>
                <a:cubicBezTo>
                  <a:pt x="489646" y="36609"/>
                  <a:pt x="519872" y="57072"/>
                  <a:pt x="545873" y="82980"/>
                </a:cubicBezTo>
                <a:cubicBezTo>
                  <a:pt x="571875" y="108981"/>
                  <a:pt x="592245" y="139207"/>
                  <a:pt x="606513" y="172812"/>
                </a:cubicBezTo>
                <a:cubicBezTo>
                  <a:pt x="621344" y="207637"/>
                  <a:pt x="628853" y="244621"/>
                  <a:pt x="628853" y="282638"/>
                </a:cubicBezTo>
                <a:lnTo>
                  <a:pt x="628853" y="493091"/>
                </a:lnTo>
                <a:lnTo>
                  <a:pt x="687990" y="585551"/>
                </a:lnTo>
                <a:cubicBezTo>
                  <a:pt x="693528" y="594187"/>
                  <a:pt x="693904" y="605263"/>
                  <a:pt x="688929" y="614275"/>
                </a:cubicBezTo>
                <a:cubicBezTo>
                  <a:pt x="684048" y="623286"/>
                  <a:pt x="674567" y="628918"/>
                  <a:pt x="664336" y="628918"/>
                </a:cubicBezTo>
                <a:lnTo>
                  <a:pt x="28189" y="628918"/>
                </a:lnTo>
                <a:cubicBezTo>
                  <a:pt x="17958" y="628918"/>
                  <a:pt x="8571" y="623380"/>
                  <a:pt x="3596" y="614462"/>
                </a:cubicBezTo>
                <a:cubicBezTo>
                  <a:pt x="-1380" y="605545"/>
                  <a:pt x="-1192" y="594656"/>
                  <a:pt x="4159" y="585927"/>
                </a:cubicBezTo>
                <a:lnTo>
                  <a:pt x="63578" y="489336"/>
                </a:lnTo>
                <a:lnTo>
                  <a:pt x="63578" y="282638"/>
                </a:lnTo>
                <a:cubicBezTo>
                  <a:pt x="63578" y="244621"/>
                  <a:pt x="71087" y="207731"/>
                  <a:pt x="85919" y="172812"/>
                </a:cubicBezTo>
                <a:cubicBezTo>
                  <a:pt x="100186" y="139207"/>
                  <a:pt x="120650" y="108981"/>
                  <a:pt x="146558" y="82980"/>
                </a:cubicBezTo>
                <a:cubicBezTo>
                  <a:pt x="172465" y="56978"/>
                  <a:pt x="202785" y="36609"/>
                  <a:pt x="236389" y="22341"/>
                </a:cubicBezTo>
                <a:cubicBezTo>
                  <a:pt x="271214" y="7510"/>
                  <a:pt x="308199" y="0"/>
                  <a:pt x="346215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0" flipV="0">
            <a:off x="787215" y="385281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年龄：21岁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5400000" flipH="0" flipV="0">
            <a:off x="4927488" y="-3337448"/>
            <a:ext cx="99060" cy="863323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bg1"/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19381400" flipH="1" flipV="0">
            <a:off x="78135" y="464640"/>
            <a:ext cx="653381" cy="436022"/>
          </a:xfrm>
          <a:custGeom>
            <a:avLst/>
            <a:gdLst>
              <a:gd name="connsiteX0" fmla="*/ 362469 w 653381"/>
              <a:gd name="connsiteY0" fmla="*/ 4241 h 436022"/>
              <a:gd name="connsiteX1" fmla="*/ 396364 w 653381"/>
              <a:gd name="connsiteY1" fmla="*/ 61368 h 436022"/>
              <a:gd name="connsiteX2" fmla="*/ 396732 w 653381"/>
              <a:gd name="connsiteY2" fmla="*/ 137992 h 436022"/>
              <a:gd name="connsiteX3" fmla="*/ 572317 w 653381"/>
              <a:gd name="connsiteY3" fmla="*/ 137992 h 436022"/>
              <a:gd name="connsiteX4" fmla="*/ 653381 w 653381"/>
              <a:gd name="connsiteY4" fmla="*/ 219056 h 436022"/>
              <a:gd name="connsiteX5" fmla="*/ 572317 w 653381"/>
              <a:gd name="connsiteY5" fmla="*/ 300120 h 436022"/>
              <a:gd name="connsiteX6" fmla="*/ 397511 w 653381"/>
              <a:gd name="connsiteY6" fmla="*/ 300120 h 436022"/>
              <a:gd name="connsiteX7" fmla="*/ 397862 w 653381"/>
              <a:gd name="connsiteY7" fmla="*/ 373034 h 436022"/>
              <a:gd name="connsiteX8" fmla="*/ 305140 w 653381"/>
              <a:gd name="connsiteY8" fmla="*/ 427039 h 436022"/>
              <a:gd name="connsiteX9" fmla="*/ 33218 w 653381"/>
              <a:gd name="connsiteY9" fmla="*/ 271065 h 436022"/>
              <a:gd name="connsiteX10" fmla="*/ 33021 w 653381"/>
              <a:gd name="connsiteY10" fmla="*/ 163763 h 436022"/>
              <a:gd name="connsiteX11" fmla="*/ 302805 w 653381"/>
              <a:gd name="connsiteY11" fmla="*/ 7703 h 436022"/>
              <a:gd name="connsiteX12" fmla="*/ 362469 w 653381"/>
              <a:gd name="connsiteY12" fmla="*/ 4241 h 436022"/>
            </a:gdLst>
            <a:rect l="l" t="t" r="r" b="b"/>
            <a:pathLst>
              <a:path w="653381" h="436022">
                <a:moveTo>
                  <a:pt x="362469" y="4241"/>
                </a:moveTo>
                <a:cubicBezTo>
                  <a:pt x="378628" y="10999"/>
                  <a:pt x="392701" y="27110"/>
                  <a:pt x="396364" y="61368"/>
                </a:cubicBezTo>
                <a:lnTo>
                  <a:pt x="396732" y="137992"/>
                </a:lnTo>
                <a:lnTo>
                  <a:pt x="572317" y="137992"/>
                </a:lnTo>
                <a:cubicBezTo>
                  <a:pt x="617087" y="137992"/>
                  <a:pt x="653381" y="174286"/>
                  <a:pt x="653381" y="219056"/>
                </a:cubicBezTo>
                <a:cubicBezTo>
                  <a:pt x="653381" y="263826"/>
                  <a:pt x="617087" y="300120"/>
                  <a:pt x="572317" y="300120"/>
                </a:cubicBezTo>
                <a:lnTo>
                  <a:pt x="397511" y="300120"/>
                </a:lnTo>
                <a:lnTo>
                  <a:pt x="397862" y="373034"/>
                </a:lnTo>
                <a:cubicBezTo>
                  <a:pt x="397862" y="373034"/>
                  <a:pt x="389002" y="464424"/>
                  <a:pt x="305140" y="427039"/>
                </a:cubicBezTo>
                <a:lnTo>
                  <a:pt x="33218" y="271065"/>
                </a:lnTo>
                <a:cubicBezTo>
                  <a:pt x="33218" y="271065"/>
                  <a:pt x="-41392" y="217550"/>
                  <a:pt x="33021" y="163763"/>
                </a:cubicBezTo>
                <a:lnTo>
                  <a:pt x="302805" y="7703"/>
                </a:lnTo>
                <a:cubicBezTo>
                  <a:pt x="302805" y="7703"/>
                  <a:pt x="335536" y="-7020"/>
                  <a:pt x="362469" y="4241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/>
          <p:cNvPicPr>
            <a:picLocks noChangeAspect="1"/>
          </p:cNvPicPr>
          <p:nvPr/>
        </p:nvPicPr>
        <p:blipFill>
          <a:blip r:embed="rId2">
            <a:alphaModFix amt="85000"/>
          </a:blip>
          <a:srcRect l="552" t="376" r="552" b="376"/>
          <a:stretch>
            <a:fillRect/>
          </a:stretch>
        </p:blipFill>
        <p:spPr>
          <a:xfrm rot="0" flipH="0" flipV="0">
            <a:off x="0" y="0"/>
            <a:ext cx="12192000" cy="6858001"/>
          </a:xfrm>
          <a:custGeom>
            <a:avLst/>
            <a:gdLst>
              <a:gd name="connsiteX0" fmla="*/ 0 w 12192000"/>
              <a:gd name="connsiteY0" fmla="*/ 0 h 6858001"/>
              <a:gd name="connsiteX1" fmla="*/ 12192000 w 12192000"/>
              <a:gd name="connsiteY1" fmla="*/ 0 h 6858001"/>
              <a:gd name="connsiteX2" fmla="*/ 12192000 w 12192000"/>
              <a:gd name="connsiteY2" fmla="*/ 6858001 h 6858001"/>
              <a:gd name="connsiteX3" fmla="*/ 0 w 12192000"/>
              <a:gd name="connsiteY3" fmla="*/ 6858001 h 6858001"/>
            </a:gdLst>
            <a:rect l="l" t="t" r="r" b="b"/>
            <a:pathLst>
              <a:path w="12192000" h="6858001">
                <a:moveTo>
                  <a:pt x="0" y="0"/>
                </a:moveTo>
                <a:lnTo>
                  <a:pt x="12192000" y="0"/>
                </a:lnTo>
                <a:lnTo>
                  <a:pt x="12192000" y="6858001"/>
                </a:lnTo>
                <a:lnTo>
                  <a:pt x="0" y="6858001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 rot="0" flipH="0" flipV="0">
            <a:off x="660398" y="5782781"/>
            <a:ext cx="8672669" cy="54844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-377831" y="5114098"/>
            <a:ext cx="2076462" cy="2076462"/>
          </a:xfrm>
          <a:prstGeom prst="flowChartConnector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660400" y="1130300"/>
            <a:ext cx="11531600" cy="5003801"/>
          </a:xfrm>
          <a:prstGeom prst="roundRect">
            <a:avLst>
              <a:gd name="adj" fmla="val 9747"/>
            </a:avLst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847725" y="708107"/>
            <a:ext cx="1228797" cy="152590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1321484" y="4498341"/>
            <a:ext cx="1811112" cy="416560"/>
          </a:xfrm>
          <a:prstGeom prst="rect">
            <a:avLst/>
          </a:prstGeom>
          <a:solidFill>
            <a:schemeClr val="accent1"/>
          </a:solidFill>
          <a:ln w="6350" cap="sq">
            <a:solidFill>
              <a:schemeClr val="bg1">
                <a:lumMod val="95000"/>
              </a:schemeClr>
            </a:solidFill>
            <a:miter/>
          </a:ln>
          <a:effectLst>
            <a:outerShdw dist="50800" blurRad="76200" dir="5400000" sx="100000" sy="100000" kx="0" ky="0" algn="t" rotWithShape="0">
              <a:schemeClr val="accent1">
                <a:alpha val="18000"/>
              </a:schemeClr>
            </a:outerShdw>
          </a:effectLst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2264678" y="4598899"/>
            <a:ext cx="851749" cy="21544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1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R"/>
                <a:ea typeface="OPPOSans R"/>
                <a:cs typeface="OPPOSans R"/>
              </a:rPr>
              <a:t>AiPPT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1527922" y="4598899"/>
            <a:ext cx="774504" cy="21544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1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汇报人: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3291332" y="4498341"/>
            <a:ext cx="1811112" cy="416560"/>
          </a:xfrm>
          <a:prstGeom prst="rect">
            <a:avLst/>
          </a:prstGeom>
          <a:solidFill>
            <a:schemeClr val="accent2"/>
          </a:solidFill>
          <a:ln w="6350" cap="sq">
            <a:solidFill>
              <a:schemeClr val="bg1">
                <a:lumMod val="95000"/>
              </a:schemeClr>
            </a:solidFill>
            <a:miter/>
          </a:ln>
          <a:effectLst>
            <a:outerShdw dist="50800" blurRad="76200" dir="5400000" sx="100000" sy="100000" kx="0" ky="0" algn="t" rotWithShape="0">
              <a:schemeClr val="accent2">
                <a:alpha val="18000"/>
              </a:schemeClr>
            </a:outerShdw>
          </a:effectLst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4141842" y="4598899"/>
            <a:ext cx="974405" cy="21544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1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R"/>
                <a:ea typeface="OPPOSans R"/>
                <a:cs typeface="OPPOSans R"/>
              </a:rPr>
              <a:t>20XX.X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0" flipV="0">
            <a:off x="3510239" y="4598899"/>
            <a:ext cx="622169" cy="21544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1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日 期</a:t>
            </a:r>
            <a:r>
              <a:rPr kumimoji="1" lang="en-US" altLang="zh-CN" sz="1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：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0" flipV="0">
            <a:off x="493551" y="2855984"/>
            <a:ext cx="333697" cy="333697"/>
          </a:xfrm>
          <a:prstGeom prst="flowChartConnector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0" flipV="0">
            <a:off x="8285843" y="479756"/>
            <a:ext cx="2121194" cy="126752"/>
          </a:xfrm>
          <a:prstGeom prst="rect">
            <a:avLst/>
          </a:prstGeom>
          <a:solidFill>
            <a:schemeClr val="tx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0" flipH="0" flipV="0">
            <a:off x="9339264" y="1"/>
            <a:ext cx="919425" cy="6858000"/>
          </a:xfrm>
          <a:prstGeom prst="rect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20956820" flipH="0" flipV="0">
            <a:off x="7463333" y="2094091"/>
            <a:ext cx="1056408" cy="1056408"/>
          </a:xfrm>
          <a:prstGeom prst="chord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0" flipH="0" flipV="0">
            <a:off x="8285843" y="818623"/>
            <a:ext cx="2121194" cy="126752"/>
          </a:xfrm>
          <a:prstGeom prst="rect">
            <a:avLst/>
          </a:prstGeom>
          <a:solidFill>
            <a:schemeClr val="tx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0" flipH="0" flipV="0">
            <a:off x="7380927" y="2831069"/>
            <a:ext cx="2379559" cy="2379559"/>
          </a:xfrm>
          <a:prstGeom prst="teardrop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rot="0" flipH="0" flipV="0">
            <a:off x="8285843" y="3157475"/>
            <a:ext cx="2121194" cy="531165"/>
          </a:xfrm>
          <a:prstGeom prst="rect">
            <a:avLst/>
          </a:prstGeom>
          <a:solidFill>
            <a:schemeClr val="tx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 rot="0" flipH="0" flipV="0">
            <a:off x="10556986" y="1"/>
            <a:ext cx="1635014" cy="6858000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 rot="0" flipH="0" flipV="0">
            <a:off x="11108911" y="3157475"/>
            <a:ext cx="531165" cy="531165"/>
          </a:xfrm>
          <a:prstGeom prst="flowChartConnector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 rot="0" flipH="0" flipV="0">
            <a:off x="10646642" y="0"/>
            <a:ext cx="1455702" cy="6858000"/>
          </a:xfrm>
          <a:prstGeom prst="flowChartConnector">
            <a:avLst/>
          </a:prstGeom>
          <a:noFill/>
          <a:ln w="15875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 rot="0" flipH="0" flipV="0">
            <a:off x="10248899" y="0"/>
            <a:ext cx="309034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 rot="0" flipH="0" flipV="0">
            <a:off x="1184819" y="1909001"/>
            <a:ext cx="6106452" cy="222766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4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谢谢大家</a:t>
            </a:r>
            <a:endParaRPr kumimoji="1" lang="zh-CN" altLang="en-US"/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0" y="0"/>
            <a:ext cx="12192000" cy="6858000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0" flipV="0">
            <a:off x="2358191" y="2187887"/>
            <a:ext cx="7475620" cy="3347101"/>
          </a:xfrm>
          <a:prstGeom prst="roundRect">
            <a:avLst>
              <a:gd name="adj" fmla="val 5618"/>
            </a:avLst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2700000" flipH="0" flipV="0">
            <a:off x="5411366" y="1503250"/>
            <a:ext cx="1369274" cy="1369272"/>
          </a:xfrm>
          <a:prstGeom prst="roundRect">
            <a:avLst>
              <a:gd name="adj" fmla="val 9524"/>
            </a:avLst>
          </a:prstGeom>
          <a:solidFill>
            <a:schemeClr val="accent1">
              <a:lumMod val="20000"/>
              <a:lumOff val="80000"/>
            </a:schemeClr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2700000" flipH="0" flipV="0">
            <a:off x="5491666" y="1583552"/>
            <a:ext cx="1208672" cy="1208672"/>
          </a:xfrm>
          <a:prstGeom prst="roundRect">
            <a:avLst>
              <a:gd name="adj" fmla="val 9524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5827195" y="1952552"/>
            <a:ext cx="537612" cy="470670"/>
          </a:xfrm>
          <a:custGeom>
            <a:avLst/>
            <a:gdLst>
              <a:gd name="connsiteX0" fmla="*/ 411292 w 822400"/>
              <a:gd name="connsiteY0" fmla="*/ 234366 h 720000"/>
              <a:gd name="connsiteX1" fmla="*/ 285658 w 822400"/>
              <a:gd name="connsiteY1" fmla="*/ 360000 h 720000"/>
              <a:gd name="connsiteX2" fmla="*/ 411292 w 822400"/>
              <a:gd name="connsiteY2" fmla="*/ 485635 h 720000"/>
              <a:gd name="connsiteX3" fmla="*/ 536927 w 822400"/>
              <a:gd name="connsiteY3" fmla="*/ 360000 h 720000"/>
              <a:gd name="connsiteX4" fmla="*/ 411292 w 822400"/>
              <a:gd name="connsiteY4" fmla="*/ 234366 h 720000"/>
              <a:gd name="connsiteX5" fmla="*/ 411292 w 822400"/>
              <a:gd name="connsiteY5" fmla="*/ 178938 h 720000"/>
              <a:gd name="connsiteX6" fmla="*/ 592354 w 822400"/>
              <a:gd name="connsiteY6" fmla="*/ 360000 h 720000"/>
              <a:gd name="connsiteX7" fmla="*/ 411292 w 822400"/>
              <a:gd name="connsiteY7" fmla="*/ 541063 h 720000"/>
              <a:gd name="connsiteX8" fmla="*/ 230230 w 822400"/>
              <a:gd name="connsiteY8" fmla="*/ 360000 h 720000"/>
              <a:gd name="connsiteX9" fmla="*/ 411292 w 822400"/>
              <a:gd name="connsiteY9" fmla="*/ 178938 h 720000"/>
              <a:gd name="connsiteX10" fmla="*/ 235403 w 822400"/>
              <a:gd name="connsiteY10" fmla="*/ 55427 h 720000"/>
              <a:gd name="connsiteX11" fmla="*/ 59514 w 822400"/>
              <a:gd name="connsiteY11" fmla="*/ 360000 h 720000"/>
              <a:gd name="connsiteX12" fmla="*/ 235403 w 822400"/>
              <a:gd name="connsiteY12" fmla="*/ 664573 h 720000"/>
              <a:gd name="connsiteX13" fmla="*/ 587089 w 822400"/>
              <a:gd name="connsiteY13" fmla="*/ 664573 h 720000"/>
              <a:gd name="connsiteX14" fmla="*/ 762978 w 822400"/>
              <a:gd name="connsiteY14" fmla="*/ 360000 h 720000"/>
              <a:gd name="connsiteX15" fmla="*/ 587089 w 822400"/>
              <a:gd name="connsiteY15" fmla="*/ 55427 h 720000"/>
              <a:gd name="connsiteX16" fmla="*/ 219883 w 822400"/>
              <a:gd name="connsiteY16" fmla="*/ 0 h 720000"/>
              <a:gd name="connsiteX17" fmla="*/ 602516 w 822400"/>
              <a:gd name="connsiteY17" fmla="*/ 0 h 720000"/>
              <a:gd name="connsiteX18" fmla="*/ 627274 w 822400"/>
              <a:gd name="connsiteY18" fmla="*/ 14319 h 720000"/>
              <a:gd name="connsiteX19" fmla="*/ 818590 w 822400"/>
              <a:gd name="connsiteY19" fmla="*/ 345682 h 720000"/>
              <a:gd name="connsiteX20" fmla="*/ 818590 w 822400"/>
              <a:gd name="connsiteY20" fmla="*/ 374319 h 720000"/>
              <a:gd name="connsiteX21" fmla="*/ 627366 w 822400"/>
              <a:gd name="connsiteY21" fmla="*/ 705682 h 720000"/>
              <a:gd name="connsiteX22" fmla="*/ 602608 w 822400"/>
              <a:gd name="connsiteY22" fmla="*/ 720000 h 720000"/>
              <a:gd name="connsiteX23" fmla="*/ 219976 w 822400"/>
              <a:gd name="connsiteY23" fmla="*/ 720000 h 720000"/>
              <a:gd name="connsiteX24" fmla="*/ 195218 w 822400"/>
              <a:gd name="connsiteY24" fmla="*/ 705682 h 720000"/>
              <a:gd name="connsiteX25" fmla="*/ 3810 w 822400"/>
              <a:gd name="connsiteY25" fmla="*/ 374319 h 720000"/>
              <a:gd name="connsiteX26" fmla="*/ 3810 w 822400"/>
              <a:gd name="connsiteY26" fmla="*/ 345682 h 720000"/>
              <a:gd name="connsiteX27" fmla="*/ 195126 w 822400"/>
              <a:gd name="connsiteY27" fmla="*/ 14319 h 720000"/>
              <a:gd name="connsiteX28" fmla="*/ 219883 w 822400"/>
              <a:gd name="connsiteY28" fmla="*/ 0 h 720000"/>
            </a:gdLst>
            <a:rect l="l" t="t" r="r" b="b"/>
            <a:pathLst>
              <a:path w="822400" h="720000">
                <a:moveTo>
                  <a:pt x="411292" y="234366"/>
                </a:moveTo>
                <a:cubicBezTo>
                  <a:pt x="342008" y="234366"/>
                  <a:pt x="285658" y="290716"/>
                  <a:pt x="285658" y="360000"/>
                </a:cubicBezTo>
                <a:cubicBezTo>
                  <a:pt x="285658" y="429284"/>
                  <a:pt x="342008" y="485635"/>
                  <a:pt x="411292" y="485635"/>
                </a:cubicBezTo>
                <a:cubicBezTo>
                  <a:pt x="480576" y="485635"/>
                  <a:pt x="536927" y="429284"/>
                  <a:pt x="536927" y="360000"/>
                </a:cubicBezTo>
                <a:cubicBezTo>
                  <a:pt x="536927" y="290716"/>
                  <a:pt x="480576" y="234366"/>
                  <a:pt x="411292" y="234366"/>
                </a:cubicBezTo>
                <a:close/>
                <a:moveTo>
                  <a:pt x="411292" y="178938"/>
                </a:moveTo>
                <a:cubicBezTo>
                  <a:pt x="511153" y="178938"/>
                  <a:pt x="592354" y="260139"/>
                  <a:pt x="592354" y="360000"/>
                </a:cubicBezTo>
                <a:cubicBezTo>
                  <a:pt x="592354" y="459861"/>
                  <a:pt x="511153" y="541063"/>
                  <a:pt x="411292" y="541063"/>
                </a:cubicBezTo>
                <a:cubicBezTo>
                  <a:pt x="311431" y="541063"/>
                  <a:pt x="230230" y="459861"/>
                  <a:pt x="230230" y="360000"/>
                </a:cubicBezTo>
                <a:cubicBezTo>
                  <a:pt x="230230" y="260139"/>
                  <a:pt x="311431" y="178938"/>
                  <a:pt x="411292" y="178938"/>
                </a:cubicBezTo>
                <a:close/>
                <a:moveTo>
                  <a:pt x="235403" y="55427"/>
                </a:moveTo>
                <a:lnTo>
                  <a:pt x="59514" y="360000"/>
                </a:lnTo>
                <a:lnTo>
                  <a:pt x="235403" y="664573"/>
                </a:lnTo>
                <a:lnTo>
                  <a:pt x="587089" y="664573"/>
                </a:lnTo>
                <a:lnTo>
                  <a:pt x="762978" y="360000"/>
                </a:lnTo>
                <a:lnTo>
                  <a:pt x="587089" y="55427"/>
                </a:lnTo>
                <a:close/>
                <a:moveTo>
                  <a:pt x="219883" y="0"/>
                </a:moveTo>
                <a:lnTo>
                  <a:pt x="602516" y="0"/>
                </a:lnTo>
                <a:cubicBezTo>
                  <a:pt x="612678" y="0"/>
                  <a:pt x="622193" y="5450"/>
                  <a:pt x="627274" y="14319"/>
                </a:cubicBezTo>
                <a:lnTo>
                  <a:pt x="818590" y="345682"/>
                </a:lnTo>
                <a:cubicBezTo>
                  <a:pt x="823671" y="354550"/>
                  <a:pt x="823671" y="365451"/>
                  <a:pt x="818590" y="374319"/>
                </a:cubicBezTo>
                <a:lnTo>
                  <a:pt x="627366" y="705682"/>
                </a:lnTo>
                <a:cubicBezTo>
                  <a:pt x="622285" y="714550"/>
                  <a:pt x="612770" y="720000"/>
                  <a:pt x="602608" y="720000"/>
                </a:cubicBezTo>
                <a:lnTo>
                  <a:pt x="219976" y="720000"/>
                </a:lnTo>
                <a:cubicBezTo>
                  <a:pt x="209814" y="720000"/>
                  <a:pt x="200299" y="714550"/>
                  <a:pt x="195218" y="705682"/>
                </a:cubicBezTo>
                <a:lnTo>
                  <a:pt x="3810" y="374319"/>
                </a:lnTo>
                <a:cubicBezTo>
                  <a:pt x="-1271" y="365543"/>
                  <a:pt x="-1271" y="354550"/>
                  <a:pt x="3810" y="345682"/>
                </a:cubicBezTo>
                <a:lnTo>
                  <a:pt x="195126" y="14319"/>
                </a:lnTo>
                <a:cubicBezTo>
                  <a:pt x="200207" y="5450"/>
                  <a:pt x="209721" y="0"/>
                  <a:pt x="219883" y="0"/>
                </a:cubicBezTo>
                <a:close/>
              </a:path>
            </a:pathLst>
          </a:custGeom>
          <a:solidFill>
            <a:schemeClr val="bg1"/>
          </a:solidFill>
          <a:ln w="155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2558716" y="3327400"/>
            <a:ext cx="7074568" cy="211601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2700000" flipH="0" flipV="0">
            <a:off x="5024715" y="2535017"/>
            <a:ext cx="206123" cy="206123"/>
          </a:xfrm>
          <a:prstGeom prst="roundRect">
            <a:avLst>
              <a:gd name="adj" fmla="val 9524"/>
            </a:avLst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2700000" flipH="0" flipV="0">
            <a:off x="7051228" y="1845216"/>
            <a:ext cx="139560" cy="139560"/>
          </a:xfrm>
          <a:prstGeom prst="roundRect">
            <a:avLst>
              <a:gd name="adj" fmla="val 9524"/>
            </a:avLst>
          </a:prstGeom>
          <a:solidFill>
            <a:schemeClr val="accent1">
              <a:lumMod val="40000"/>
              <a:lumOff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787215" y="385281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籍贯：衡阳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5400000" flipH="0" flipV="0">
            <a:off x="4927488" y="-3337448"/>
            <a:ext cx="99060" cy="863323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bg1"/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19381400" flipH="1" flipV="0">
            <a:off x="78135" y="464640"/>
            <a:ext cx="653381" cy="436022"/>
          </a:xfrm>
          <a:custGeom>
            <a:avLst/>
            <a:gdLst>
              <a:gd name="connsiteX0" fmla="*/ 362469 w 653381"/>
              <a:gd name="connsiteY0" fmla="*/ 4241 h 436022"/>
              <a:gd name="connsiteX1" fmla="*/ 396364 w 653381"/>
              <a:gd name="connsiteY1" fmla="*/ 61368 h 436022"/>
              <a:gd name="connsiteX2" fmla="*/ 396732 w 653381"/>
              <a:gd name="connsiteY2" fmla="*/ 137992 h 436022"/>
              <a:gd name="connsiteX3" fmla="*/ 572317 w 653381"/>
              <a:gd name="connsiteY3" fmla="*/ 137992 h 436022"/>
              <a:gd name="connsiteX4" fmla="*/ 653381 w 653381"/>
              <a:gd name="connsiteY4" fmla="*/ 219056 h 436022"/>
              <a:gd name="connsiteX5" fmla="*/ 572317 w 653381"/>
              <a:gd name="connsiteY5" fmla="*/ 300120 h 436022"/>
              <a:gd name="connsiteX6" fmla="*/ 397511 w 653381"/>
              <a:gd name="connsiteY6" fmla="*/ 300120 h 436022"/>
              <a:gd name="connsiteX7" fmla="*/ 397862 w 653381"/>
              <a:gd name="connsiteY7" fmla="*/ 373034 h 436022"/>
              <a:gd name="connsiteX8" fmla="*/ 305140 w 653381"/>
              <a:gd name="connsiteY8" fmla="*/ 427039 h 436022"/>
              <a:gd name="connsiteX9" fmla="*/ 33218 w 653381"/>
              <a:gd name="connsiteY9" fmla="*/ 271065 h 436022"/>
              <a:gd name="connsiteX10" fmla="*/ 33021 w 653381"/>
              <a:gd name="connsiteY10" fmla="*/ 163763 h 436022"/>
              <a:gd name="connsiteX11" fmla="*/ 302805 w 653381"/>
              <a:gd name="connsiteY11" fmla="*/ 7703 h 436022"/>
              <a:gd name="connsiteX12" fmla="*/ 362469 w 653381"/>
              <a:gd name="connsiteY12" fmla="*/ 4241 h 436022"/>
            </a:gdLst>
            <a:rect l="l" t="t" r="r" b="b"/>
            <a:pathLst>
              <a:path w="653381" h="436022">
                <a:moveTo>
                  <a:pt x="362469" y="4241"/>
                </a:moveTo>
                <a:cubicBezTo>
                  <a:pt x="378628" y="10999"/>
                  <a:pt x="392701" y="27110"/>
                  <a:pt x="396364" y="61368"/>
                </a:cubicBezTo>
                <a:lnTo>
                  <a:pt x="396732" y="137992"/>
                </a:lnTo>
                <a:lnTo>
                  <a:pt x="572317" y="137992"/>
                </a:lnTo>
                <a:cubicBezTo>
                  <a:pt x="617087" y="137992"/>
                  <a:pt x="653381" y="174286"/>
                  <a:pt x="653381" y="219056"/>
                </a:cubicBezTo>
                <a:cubicBezTo>
                  <a:pt x="653381" y="263826"/>
                  <a:pt x="617087" y="300120"/>
                  <a:pt x="572317" y="300120"/>
                </a:cubicBezTo>
                <a:lnTo>
                  <a:pt x="397511" y="300120"/>
                </a:lnTo>
                <a:lnTo>
                  <a:pt x="397862" y="373034"/>
                </a:lnTo>
                <a:cubicBezTo>
                  <a:pt x="397862" y="373034"/>
                  <a:pt x="389002" y="464424"/>
                  <a:pt x="305140" y="427039"/>
                </a:cubicBezTo>
                <a:lnTo>
                  <a:pt x="33218" y="271065"/>
                </a:lnTo>
                <a:cubicBezTo>
                  <a:pt x="33218" y="271065"/>
                  <a:pt x="-41392" y="217550"/>
                  <a:pt x="33021" y="163763"/>
                </a:cubicBezTo>
                <a:lnTo>
                  <a:pt x="302805" y="7703"/>
                </a:lnTo>
                <a:cubicBezTo>
                  <a:pt x="302805" y="7703"/>
                  <a:pt x="335536" y="-7020"/>
                  <a:pt x="362469" y="4241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0" y="0"/>
            <a:ext cx="12192000" cy="6858000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0" flipV="0">
            <a:off x="3370580" y="1542138"/>
            <a:ext cx="5438140" cy="4134678"/>
          </a:xfrm>
          <a:prstGeom prst="roundRect">
            <a:avLst>
              <a:gd name="adj" fmla="val 3148"/>
            </a:avLst>
          </a:prstGeom>
          <a:solidFill>
            <a:schemeClr val="bg1"/>
          </a:solidFill>
          <a:ln w="19050" cap="sq">
            <a:solidFill>
              <a:schemeClr val="accent1"/>
            </a:solidFill>
            <a:miter/>
          </a:ln>
          <a:effectLst>
            <a:outerShdw dist="88900" blurRad="0" dir="2340000" sx="100000" sy="100000" kx="0" ky="0" algn="ctr" rotWithShape="0">
              <a:schemeClr val="accent3">
                <a:alpha val="10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5090784" y="1775867"/>
            <a:ext cx="2068195" cy="2068195"/>
          </a:xfrm>
          <a:prstGeom prst="ellipse">
            <a:avLst/>
          </a:prstGeom>
          <a:solidFill>
            <a:schemeClr val="accent3"/>
          </a:solidFill>
          <a:ln w="12700" cap="sq">
            <a:solidFill>
              <a:schemeClr val="accent3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3630930" y="4077791"/>
            <a:ext cx="4917440" cy="148717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endParaRPr kumimoji="1" lang="zh-CN" altLang="en-US"/>
          </a:p>
        </p:txBody>
      </p:sp>
      <p:pic>
        <p:nvPicPr>
          <p:cNvPr id="6" name=""/>
          <p:cNvPicPr>
            <a:picLocks noChangeAspect="1"/>
          </p:cNvPicPr>
          <p:nvPr/>
        </p:nvPicPr>
        <p:blipFill>
          <a:blip r:embed="rId2">
            <a:alphaModFix amt="100000"/>
          </a:blip>
          <a:srcRect l="28571" t="0" r="28571" b="0"/>
          <a:stretch>
            <a:fillRect/>
          </a:stretch>
        </p:blipFill>
        <p:spPr>
          <a:xfrm rot="0" flipH="0" flipV="0">
            <a:off x="5162550" y="1847633"/>
            <a:ext cx="1924664" cy="1924664"/>
          </a:xfrm>
          <a:custGeom>
            <a:avLst/>
            <a:gdLst/>
            <a:rect l="l" t="t" r="r" b="b"/>
            <a:pathLst>
              <a:path w="1924664" h="1924664">
                <a:moveTo>
                  <a:pt x="962332" y="0"/>
                </a:moveTo>
                <a:cubicBezTo>
                  <a:pt x="1493813" y="0"/>
                  <a:pt x="1924664" y="430851"/>
                  <a:pt x="1924664" y="962332"/>
                </a:cubicBezTo>
                <a:cubicBezTo>
                  <a:pt x="1924664" y="1493813"/>
                  <a:pt x="1493813" y="1924664"/>
                  <a:pt x="962332" y="1924664"/>
                </a:cubicBezTo>
                <a:cubicBezTo>
                  <a:pt x="430851" y="1924664"/>
                  <a:pt x="0" y="1493813"/>
                  <a:pt x="0" y="962332"/>
                </a:cubicBezTo>
                <a:cubicBezTo>
                  <a:pt x="0" y="430851"/>
                  <a:pt x="430851" y="0"/>
                  <a:pt x="962332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7" name="标题 1"/>
          <p:cNvSpPr txBox="1"/>
          <p:nvPr/>
        </p:nvSpPr>
        <p:spPr>
          <a:xfrm rot="0" flipH="0" flipV="0">
            <a:off x="4984104" y="1660297"/>
            <a:ext cx="684530" cy="684530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5104069" y="1848892"/>
            <a:ext cx="444500" cy="254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B"/>
                <a:ea typeface="OPPOSans B"/>
                <a:cs typeface="OPPOSans B"/>
              </a:rPr>
              <a:t>01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787215" y="385281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政治面貌：共产党员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5400000" flipH="0" flipV="0">
            <a:off x="4927488" y="-3337448"/>
            <a:ext cx="99060" cy="863323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bg1"/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19381400" flipH="1" flipV="0">
            <a:off x="78135" y="464640"/>
            <a:ext cx="653381" cy="436022"/>
          </a:xfrm>
          <a:custGeom>
            <a:avLst/>
            <a:gdLst>
              <a:gd name="connsiteX0" fmla="*/ 362469 w 653381"/>
              <a:gd name="connsiteY0" fmla="*/ 4241 h 436022"/>
              <a:gd name="connsiteX1" fmla="*/ 396364 w 653381"/>
              <a:gd name="connsiteY1" fmla="*/ 61368 h 436022"/>
              <a:gd name="connsiteX2" fmla="*/ 396732 w 653381"/>
              <a:gd name="connsiteY2" fmla="*/ 137992 h 436022"/>
              <a:gd name="connsiteX3" fmla="*/ 572317 w 653381"/>
              <a:gd name="connsiteY3" fmla="*/ 137992 h 436022"/>
              <a:gd name="connsiteX4" fmla="*/ 653381 w 653381"/>
              <a:gd name="connsiteY4" fmla="*/ 219056 h 436022"/>
              <a:gd name="connsiteX5" fmla="*/ 572317 w 653381"/>
              <a:gd name="connsiteY5" fmla="*/ 300120 h 436022"/>
              <a:gd name="connsiteX6" fmla="*/ 397511 w 653381"/>
              <a:gd name="connsiteY6" fmla="*/ 300120 h 436022"/>
              <a:gd name="connsiteX7" fmla="*/ 397862 w 653381"/>
              <a:gd name="connsiteY7" fmla="*/ 373034 h 436022"/>
              <a:gd name="connsiteX8" fmla="*/ 305140 w 653381"/>
              <a:gd name="connsiteY8" fmla="*/ 427039 h 436022"/>
              <a:gd name="connsiteX9" fmla="*/ 33218 w 653381"/>
              <a:gd name="connsiteY9" fmla="*/ 271065 h 436022"/>
              <a:gd name="connsiteX10" fmla="*/ 33021 w 653381"/>
              <a:gd name="connsiteY10" fmla="*/ 163763 h 436022"/>
              <a:gd name="connsiteX11" fmla="*/ 302805 w 653381"/>
              <a:gd name="connsiteY11" fmla="*/ 7703 h 436022"/>
              <a:gd name="connsiteX12" fmla="*/ 362469 w 653381"/>
              <a:gd name="connsiteY12" fmla="*/ 4241 h 436022"/>
            </a:gdLst>
            <a:rect l="l" t="t" r="r" b="b"/>
            <a:pathLst>
              <a:path w="653381" h="436022">
                <a:moveTo>
                  <a:pt x="362469" y="4241"/>
                </a:moveTo>
                <a:cubicBezTo>
                  <a:pt x="378628" y="10999"/>
                  <a:pt x="392701" y="27110"/>
                  <a:pt x="396364" y="61368"/>
                </a:cubicBezTo>
                <a:lnTo>
                  <a:pt x="396732" y="137992"/>
                </a:lnTo>
                <a:lnTo>
                  <a:pt x="572317" y="137992"/>
                </a:lnTo>
                <a:cubicBezTo>
                  <a:pt x="617087" y="137992"/>
                  <a:pt x="653381" y="174286"/>
                  <a:pt x="653381" y="219056"/>
                </a:cubicBezTo>
                <a:cubicBezTo>
                  <a:pt x="653381" y="263826"/>
                  <a:pt x="617087" y="300120"/>
                  <a:pt x="572317" y="300120"/>
                </a:cubicBezTo>
                <a:lnTo>
                  <a:pt x="397511" y="300120"/>
                </a:lnTo>
                <a:lnTo>
                  <a:pt x="397862" y="373034"/>
                </a:lnTo>
                <a:cubicBezTo>
                  <a:pt x="397862" y="373034"/>
                  <a:pt x="389002" y="464424"/>
                  <a:pt x="305140" y="427039"/>
                </a:cubicBezTo>
                <a:lnTo>
                  <a:pt x="33218" y="271065"/>
                </a:lnTo>
                <a:cubicBezTo>
                  <a:pt x="33218" y="271065"/>
                  <a:pt x="-41392" y="217550"/>
                  <a:pt x="33021" y="163763"/>
                </a:cubicBezTo>
                <a:lnTo>
                  <a:pt x="302805" y="7703"/>
                </a:lnTo>
                <a:cubicBezTo>
                  <a:pt x="302805" y="7703"/>
                  <a:pt x="335536" y="-7020"/>
                  <a:pt x="362469" y="4241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0" y="0"/>
            <a:ext cx="12192000" cy="6858000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0" flipV="0">
            <a:off x="2456565" y="2755061"/>
            <a:ext cx="1469316" cy="146931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5329623" y="2755061"/>
            <a:ext cx="1469316" cy="1469316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8202680" y="2755061"/>
            <a:ext cx="1469316" cy="1469316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4453644" y="3274986"/>
            <a:ext cx="348216" cy="429466"/>
          </a:xfrm>
          <a:prstGeom prst="chevron">
            <a:avLst/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82000">
                <a:schemeClr val="accent1">
                  <a:lumMod val="60000"/>
                  <a:lumOff val="40000"/>
                </a:schemeClr>
              </a:gs>
            </a:gsLst>
            <a:lin ang="2154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7326702" y="3274986"/>
            <a:ext cx="348216" cy="429466"/>
          </a:xfrm>
          <a:prstGeom prst="chevron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82000">
                <a:schemeClr val="accent1">
                  <a:lumMod val="75000"/>
                  <a:alpha val="100000"/>
                </a:schemeClr>
              </a:gs>
              <a:gs pos="100000">
                <a:schemeClr val="accent1">
                  <a:lumMod val="50000"/>
                  <a:alpha val="100000"/>
                </a:schemeClr>
              </a:gs>
            </a:gsLst>
            <a:lin ang="2154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3836041" y="4346770"/>
            <a:ext cx="4519918" cy="158486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微信号：15096010804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1236619" y="1152752"/>
            <a:ext cx="3909208" cy="146910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电话：15347348975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6931997" y="1130300"/>
            <a:ext cx="4010684" cy="149155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邮箱：2408128687@qq.com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2931614" y="3274987"/>
            <a:ext cx="519216" cy="429465"/>
          </a:xfrm>
          <a:custGeom>
            <a:avLst/>
            <a:gdLst>
              <a:gd name="connsiteX0" fmla="*/ 114387 w 870468"/>
              <a:gd name="connsiteY0" fmla="*/ 394297 h 720000"/>
              <a:gd name="connsiteX1" fmla="*/ 125598 w 870468"/>
              <a:gd name="connsiteY1" fmla="*/ 421319 h 720000"/>
              <a:gd name="connsiteX2" fmla="*/ 153878 w 870468"/>
              <a:gd name="connsiteY2" fmla="*/ 433051 h 720000"/>
              <a:gd name="connsiteX3" fmla="*/ 449972 w 870468"/>
              <a:gd name="connsiteY3" fmla="*/ 433051 h 720000"/>
              <a:gd name="connsiteX4" fmla="*/ 478295 w 870468"/>
              <a:gd name="connsiteY4" fmla="*/ 421319 h 720000"/>
              <a:gd name="connsiteX5" fmla="*/ 489465 w 870468"/>
              <a:gd name="connsiteY5" fmla="*/ 394297 h 720000"/>
              <a:gd name="connsiteX6" fmla="*/ 116266 w 870468"/>
              <a:gd name="connsiteY6" fmla="*/ 68594 h 720000"/>
              <a:gd name="connsiteX7" fmla="*/ 68708 w 870468"/>
              <a:gd name="connsiteY7" fmla="*/ 116152 h 720000"/>
              <a:gd name="connsiteX8" fmla="*/ 68708 w 870468"/>
              <a:gd name="connsiteY8" fmla="*/ 241561 h 720000"/>
              <a:gd name="connsiteX9" fmla="*/ 801875 w 870468"/>
              <a:gd name="connsiteY9" fmla="*/ 241561 h 720000"/>
              <a:gd name="connsiteX10" fmla="*/ 801875 w 870468"/>
              <a:gd name="connsiteY10" fmla="*/ 116152 h 720000"/>
              <a:gd name="connsiteX11" fmla="*/ 754317 w 870468"/>
              <a:gd name="connsiteY11" fmla="*/ 68594 h 720000"/>
              <a:gd name="connsiteX12" fmla="*/ 598821 w 870468"/>
              <a:gd name="connsiteY12" fmla="*/ 68594 h 720000"/>
              <a:gd name="connsiteX13" fmla="*/ 116266 w 870468"/>
              <a:gd name="connsiteY13" fmla="*/ 0 h 720000"/>
              <a:gd name="connsiteX14" fmla="*/ 598821 w 870468"/>
              <a:gd name="connsiteY14" fmla="*/ 0 h 720000"/>
              <a:gd name="connsiteX15" fmla="*/ 754317 w 870468"/>
              <a:gd name="connsiteY15" fmla="*/ 0 h 720000"/>
              <a:gd name="connsiteX16" fmla="*/ 870468 w 870468"/>
              <a:gd name="connsiteY16" fmla="*/ 116152 h 720000"/>
              <a:gd name="connsiteX17" fmla="*/ 870468 w 870468"/>
              <a:gd name="connsiteY17" fmla="*/ 360001 h 720000"/>
              <a:gd name="connsiteX18" fmla="*/ 870468 w 870468"/>
              <a:gd name="connsiteY18" fmla="*/ 603736 h 720000"/>
              <a:gd name="connsiteX19" fmla="*/ 754317 w 870468"/>
              <a:gd name="connsiteY19" fmla="*/ 720000 h 720000"/>
              <a:gd name="connsiteX20" fmla="*/ 598821 w 870468"/>
              <a:gd name="connsiteY20" fmla="*/ 720000 h 720000"/>
              <a:gd name="connsiteX21" fmla="*/ 116266 w 870468"/>
              <a:gd name="connsiteY21" fmla="*/ 720000 h 720000"/>
              <a:gd name="connsiteX22" fmla="*/ 115 w 870468"/>
              <a:gd name="connsiteY22" fmla="*/ 603850 h 720000"/>
              <a:gd name="connsiteX23" fmla="*/ 115 w 870468"/>
              <a:gd name="connsiteY23" fmla="*/ 360279 h 720000"/>
              <a:gd name="connsiteX24" fmla="*/ 0 w 870468"/>
              <a:gd name="connsiteY24" fmla="*/ 360001 h 720000"/>
              <a:gd name="connsiteX25" fmla="*/ 115 w 870468"/>
              <a:gd name="connsiteY25" fmla="*/ 359723 h 720000"/>
              <a:gd name="connsiteX26" fmla="*/ 115 w 870468"/>
              <a:gd name="connsiteY26" fmla="*/ 116152 h 720000"/>
              <a:gd name="connsiteX27" fmla="*/ 116266 w 870468"/>
              <a:gd name="connsiteY27" fmla="*/ 0 h 720000"/>
            </a:gdLst>
            <a:rect l="l" t="t" r="r" b="b"/>
            <a:pathLst>
              <a:path w="870468" h="720000">
                <a:moveTo>
                  <a:pt x="114387" y="394297"/>
                </a:moveTo>
                <a:lnTo>
                  <a:pt x="125598" y="421319"/>
                </a:lnTo>
                <a:cubicBezTo>
                  <a:pt x="132843" y="428564"/>
                  <a:pt x="142846" y="433051"/>
                  <a:pt x="153878" y="433051"/>
                </a:cubicBezTo>
                <a:lnTo>
                  <a:pt x="449972" y="433051"/>
                </a:lnTo>
                <a:cubicBezTo>
                  <a:pt x="461061" y="433051"/>
                  <a:pt x="471064" y="428564"/>
                  <a:pt x="478295" y="421319"/>
                </a:cubicBezTo>
                <a:lnTo>
                  <a:pt x="489465" y="394297"/>
                </a:lnTo>
                <a:close/>
                <a:moveTo>
                  <a:pt x="116266" y="68594"/>
                </a:moveTo>
                <a:cubicBezTo>
                  <a:pt x="89972" y="68594"/>
                  <a:pt x="68708" y="89972"/>
                  <a:pt x="68708" y="116152"/>
                </a:cubicBezTo>
                <a:lnTo>
                  <a:pt x="68708" y="241561"/>
                </a:lnTo>
                <a:lnTo>
                  <a:pt x="801875" y="241561"/>
                </a:lnTo>
                <a:lnTo>
                  <a:pt x="801875" y="116152"/>
                </a:lnTo>
                <a:cubicBezTo>
                  <a:pt x="801875" y="89858"/>
                  <a:pt x="780497" y="68594"/>
                  <a:pt x="754317" y="68594"/>
                </a:cubicBezTo>
                <a:lnTo>
                  <a:pt x="598821" y="68594"/>
                </a:lnTo>
                <a:close/>
                <a:moveTo>
                  <a:pt x="116266" y="0"/>
                </a:moveTo>
                <a:lnTo>
                  <a:pt x="598821" y="0"/>
                </a:lnTo>
                <a:lnTo>
                  <a:pt x="754317" y="0"/>
                </a:lnTo>
                <a:cubicBezTo>
                  <a:pt x="818338" y="0"/>
                  <a:pt x="870468" y="52131"/>
                  <a:pt x="870468" y="116152"/>
                </a:cubicBezTo>
                <a:lnTo>
                  <a:pt x="870468" y="360001"/>
                </a:lnTo>
                <a:lnTo>
                  <a:pt x="870468" y="603736"/>
                </a:lnTo>
                <a:cubicBezTo>
                  <a:pt x="870468" y="667870"/>
                  <a:pt x="818338" y="720000"/>
                  <a:pt x="754317" y="720000"/>
                </a:cubicBezTo>
                <a:lnTo>
                  <a:pt x="598821" y="720000"/>
                </a:lnTo>
                <a:lnTo>
                  <a:pt x="116266" y="720000"/>
                </a:lnTo>
                <a:cubicBezTo>
                  <a:pt x="52246" y="720000"/>
                  <a:pt x="115" y="667870"/>
                  <a:pt x="115" y="603850"/>
                </a:cubicBezTo>
                <a:lnTo>
                  <a:pt x="115" y="360279"/>
                </a:lnTo>
                <a:lnTo>
                  <a:pt x="0" y="360001"/>
                </a:lnTo>
                <a:lnTo>
                  <a:pt x="115" y="359723"/>
                </a:lnTo>
                <a:lnTo>
                  <a:pt x="115" y="116152"/>
                </a:lnTo>
                <a:cubicBezTo>
                  <a:pt x="115" y="52131"/>
                  <a:pt x="52246" y="0"/>
                  <a:pt x="116266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0" flipV="0">
            <a:off x="8692066" y="3274987"/>
            <a:ext cx="490546" cy="429465"/>
          </a:xfrm>
          <a:custGeom>
            <a:avLst/>
            <a:gdLst>
              <a:gd name="connsiteX0" fmla="*/ 411293 w 822401"/>
              <a:gd name="connsiteY0" fmla="*/ 234366 h 720000"/>
              <a:gd name="connsiteX1" fmla="*/ 536928 w 822401"/>
              <a:gd name="connsiteY1" fmla="*/ 360000 h 720000"/>
              <a:gd name="connsiteX2" fmla="*/ 411293 w 822401"/>
              <a:gd name="connsiteY2" fmla="*/ 485635 h 720000"/>
              <a:gd name="connsiteX3" fmla="*/ 285659 w 822401"/>
              <a:gd name="connsiteY3" fmla="*/ 360000 h 720000"/>
              <a:gd name="connsiteX4" fmla="*/ 411293 w 822401"/>
              <a:gd name="connsiteY4" fmla="*/ 234366 h 720000"/>
              <a:gd name="connsiteX5" fmla="*/ 411293 w 822401"/>
              <a:gd name="connsiteY5" fmla="*/ 178938 h 720000"/>
              <a:gd name="connsiteX6" fmla="*/ 230231 w 822401"/>
              <a:gd name="connsiteY6" fmla="*/ 360000 h 720000"/>
              <a:gd name="connsiteX7" fmla="*/ 411293 w 822401"/>
              <a:gd name="connsiteY7" fmla="*/ 541063 h 720000"/>
              <a:gd name="connsiteX8" fmla="*/ 592355 w 822401"/>
              <a:gd name="connsiteY8" fmla="*/ 360000 h 720000"/>
              <a:gd name="connsiteX9" fmla="*/ 411293 w 822401"/>
              <a:gd name="connsiteY9" fmla="*/ 178938 h 720000"/>
              <a:gd name="connsiteX10" fmla="*/ 219884 w 822401"/>
              <a:gd name="connsiteY10" fmla="*/ 0 h 720000"/>
              <a:gd name="connsiteX11" fmla="*/ 602517 w 822401"/>
              <a:gd name="connsiteY11" fmla="*/ 0 h 720000"/>
              <a:gd name="connsiteX12" fmla="*/ 627275 w 822401"/>
              <a:gd name="connsiteY12" fmla="*/ 14319 h 720000"/>
              <a:gd name="connsiteX13" fmla="*/ 818591 w 822401"/>
              <a:gd name="connsiteY13" fmla="*/ 345682 h 720000"/>
              <a:gd name="connsiteX14" fmla="*/ 818591 w 822401"/>
              <a:gd name="connsiteY14" fmla="*/ 374319 h 720000"/>
              <a:gd name="connsiteX15" fmla="*/ 627367 w 822401"/>
              <a:gd name="connsiteY15" fmla="*/ 705682 h 720000"/>
              <a:gd name="connsiteX16" fmla="*/ 602609 w 822401"/>
              <a:gd name="connsiteY16" fmla="*/ 720000 h 720000"/>
              <a:gd name="connsiteX17" fmla="*/ 219977 w 822401"/>
              <a:gd name="connsiteY17" fmla="*/ 720000 h 720000"/>
              <a:gd name="connsiteX18" fmla="*/ 195219 w 822401"/>
              <a:gd name="connsiteY18" fmla="*/ 705682 h 720000"/>
              <a:gd name="connsiteX19" fmla="*/ 3811 w 822401"/>
              <a:gd name="connsiteY19" fmla="*/ 374319 h 720000"/>
              <a:gd name="connsiteX20" fmla="*/ 3811 w 822401"/>
              <a:gd name="connsiteY20" fmla="*/ 345682 h 720000"/>
              <a:gd name="connsiteX21" fmla="*/ 195127 w 822401"/>
              <a:gd name="connsiteY21" fmla="*/ 14319 h 720000"/>
              <a:gd name="connsiteX22" fmla="*/ 219884 w 822401"/>
              <a:gd name="connsiteY22" fmla="*/ 0 h 720000"/>
            </a:gdLst>
            <a:rect l="l" t="t" r="r" b="b"/>
            <a:pathLst>
              <a:path w="822401" h="720000">
                <a:moveTo>
                  <a:pt x="411293" y="234366"/>
                </a:moveTo>
                <a:cubicBezTo>
                  <a:pt x="480577" y="234366"/>
                  <a:pt x="536928" y="290716"/>
                  <a:pt x="536928" y="360000"/>
                </a:cubicBezTo>
                <a:cubicBezTo>
                  <a:pt x="536928" y="429284"/>
                  <a:pt x="480577" y="485635"/>
                  <a:pt x="411293" y="485635"/>
                </a:cubicBezTo>
                <a:cubicBezTo>
                  <a:pt x="342009" y="485635"/>
                  <a:pt x="285659" y="429284"/>
                  <a:pt x="285659" y="360000"/>
                </a:cubicBezTo>
                <a:cubicBezTo>
                  <a:pt x="285659" y="290716"/>
                  <a:pt x="342009" y="234366"/>
                  <a:pt x="411293" y="234366"/>
                </a:cubicBezTo>
                <a:close/>
                <a:moveTo>
                  <a:pt x="411293" y="178938"/>
                </a:moveTo>
                <a:cubicBezTo>
                  <a:pt x="311432" y="178938"/>
                  <a:pt x="230231" y="260139"/>
                  <a:pt x="230231" y="360000"/>
                </a:cubicBezTo>
                <a:cubicBezTo>
                  <a:pt x="230231" y="459862"/>
                  <a:pt x="311432" y="541063"/>
                  <a:pt x="411293" y="541063"/>
                </a:cubicBezTo>
                <a:cubicBezTo>
                  <a:pt x="511154" y="541063"/>
                  <a:pt x="592355" y="459862"/>
                  <a:pt x="592355" y="360000"/>
                </a:cubicBezTo>
                <a:cubicBezTo>
                  <a:pt x="592355" y="260139"/>
                  <a:pt x="511154" y="178938"/>
                  <a:pt x="411293" y="178938"/>
                </a:cubicBezTo>
                <a:close/>
                <a:moveTo>
                  <a:pt x="219884" y="0"/>
                </a:moveTo>
                <a:lnTo>
                  <a:pt x="602517" y="0"/>
                </a:lnTo>
                <a:cubicBezTo>
                  <a:pt x="612679" y="0"/>
                  <a:pt x="622194" y="5451"/>
                  <a:pt x="627275" y="14319"/>
                </a:cubicBezTo>
                <a:lnTo>
                  <a:pt x="818591" y="345682"/>
                </a:lnTo>
                <a:cubicBezTo>
                  <a:pt x="823672" y="354550"/>
                  <a:pt x="823672" y="365451"/>
                  <a:pt x="818591" y="374319"/>
                </a:cubicBezTo>
                <a:lnTo>
                  <a:pt x="627367" y="705682"/>
                </a:lnTo>
                <a:cubicBezTo>
                  <a:pt x="622286" y="714550"/>
                  <a:pt x="612771" y="720000"/>
                  <a:pt x="602609" y="720000"/>
                </a:cubicBezTo>
                <a:lnTo>
                  <a:pt x="219977" y="720000"/>
                </a:lnTo>
                <a:cubicBezTo>
                  <a:pt x="209815" y="720000"/>
                  <a:pt x="200300" y="714550"/>
                  <a:pt x="195219" y="705682"/>
                </a:cubicBezTo>
                <a:lnTo>
                  <a:pt x="3811" y="374319"/>
                </a:lnTo>
                <a:cubicBezTo>
                  <a:pt x="-1270" y="365543"/>
                  <a:pt x="-1270" y="354550"/>
                  <a:pt x="3811" y="345682"/>
                </a:cubicBezTo>
                <a:lnTo>
                  <a:pt x="195127" y="14319"/>
                </a:lnTo>
                <a:cubicBezTo>
                  <a:pt x="200208" y="5451"/>
                  <a:pt x="209723" y="0"/>
                  <a:pt x="219884" y="0"/>
                </a:cubicBezTo>
                <a:close/>
              </a:path>
            </a:pathLst>
          </a:custGeom>
          <a:solidFill>
            <a:schemeClr val="bg1"/>
          </a:solidFill>
          <a:ln w="155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0" flipV="0">
            <a:off x="5827430" y="3274986"/>
            <a:ext cx="473702" cy="429466"/>
          </a:xfrm>
          <a:custGeom>
            <a:avLst/>
            <a:gdLst>
              <a:gd name="connsiteX0" fmla="*/ 31770 w 794163"/>
              <a:gd name="connsiteY0" fmla="*/ 656460 h 720001"/>
              <a:gd name="connsiteX1" fmla="*/ 762297 w 794163"/>
              <a:gd name="connsiteY1" fmla="*/ 656460 h 720001"/>
              <a:gd name="connsiteX2" fmla="*/ 794163 w 794163"/>
              <a:gd name="connsiteY2" fmla="*/ 688230 h 720001"/>
              <a:gd name="connsiteX3" fmla="*/ 762392 w 794163"/>
              <a:gd name="connsiteY3" fmla="*/ 720001 h 720001"/>
              <a:gd name="connsiteX4" fmla="*/ 31770 w 794163"/>
              <a:gd name="connsiteY4" fmla="*/ 720001 h 720001"/>
              <a:gd name="connsiteX5" fmla="*/ 0 w 794163"/>
              <a:gd name="connsiteY5" fmla="*/ 688230 h 720001"/>
              <a:gd name="connsiteX6" fmla="*/ 31770 w 794163"/>
              <a:gd name="connsiteY6" fmla="*/ 656460 h 720001"/>
              <a:gd name="connsiteX7" fmla="*/ 613493 w 794163"/>
              <a:gd name="connsiteY7" fmla="*/ 317608 h 720001"/>
              <a:gd name="connsiteX8" fmla="*/ 710048 w 794163"/>
              <a:gd name="connsiteY8" fmla="*/ 317608 h 720001"/>
              <a:gd name="connsiteX9" fmla="*/ 767655 w 794163"/>
              <a:gd name="connsiteY9" fmla="*/ 375216 h 720001"/>
              <a:gd name="connsiteX10" fmla="*/ 767655 w 794163"/>
              <a:gd name="connsiteY10" fmla="*/ 524689 h 720001"/>
              <a:gd name="connsiteX11" fmla="*/ 710048 w 794163"/>
              <a:gd name="connsiteY11" fmla="*/ 582297 h 720001"/>
              <a:gd name="connsiteX12" fmla="*/ 613493 w 794163"/>
              <a:gd name="connsiteY12" fmla="*/ 582297 h 720001"/>
              <a:gd name="connsiteX13" fmla="*/ 555885 w 794163"/>
              <a:gd name="connsiteY13" fmla="*/ 524689 h 720001"/>
              <a:gd name="connsiteX14" fmla="*/ 555885 w 794163"/>
              <a:gd name="connsiteY14" fmla="*/ 375216 h 720001"/>
              <a:gd name="connsiteX15" fmla="*/ 613493 w 794163"/>
              <a:gd name="connsiteY15" fmla="*/ 317608 h 720001"/>
              <a:gd name="connsiteX16" fmla="*/ 84019 w 794163"/>
              <a:gd name="connsiteY16" fmla="*/ 211770 h 720001"/>
              <a:gd name="connsiteX17" fmla="*/ 180574 w 794163"/>
              <a:gd name="connsiteY17" fmla="*/ 211770 h 720001"/>
              <a:gd name="connsiteX18" fmla="*/ 238182 w 794163"/>
              <a:gd name="connsiteY18" fmla="*/ 269282 h 720001"/>
              <a:gd name="connsiteX19" fmla="*/ 238182 w 794163"/>
              <a:gd name="connsiteY19" fmla="*/ 524785 h 720001"/>
              <a:gd name="connsiteX20" fmla="*/ 180574 w 794163"/>
              <a:gd name="connsiteY20" fmla="*/ 582393 h 720001"/>
              <a:gd name="connsiteX21" fmla="*/ 84019 w 794163"/>
              <a:gd name="connsiteY21" fmla="*/ 582393 h 720001"/>
              <a:gd name="connsiteX22" fmla="*/ 26411 w 794163"/>
              <a:gd name="connsiteY22" fmla="*/ 524785 h 720001"/>
              <a:gd name="connsiteX23" fmla="*/ 26411 w 794163"/>
              <a:gd name="connsiteY23" fmla="*/ 269378 h 720001"/>
              <a:gd name="connsiteX24" fmla="*/ 84019 w 794163"/>
              <a:gd name="connsiteY24" fmla="*/ 211770 h 720001"/>
              <a:gd name="connsiteX25" fmla="*/ 348708 w 794163"/>
              <a:gd name="connsiteY25" fmla="*/ 0 h 720001"/>
              <a:gd name="connsiteX26" fmla="*/ 445359 w 794163"/>
              <a:gd name="connsiteY26" fmla="*/ 0 h 720001"/>
              <a:gd name="connsiteX27" fmla="*/ 502871 w 794163"/>
              <a:gd name="connsiteY27" fmla="*/ 57607 h 720001"/>
              <a:gd name="connsiteX28" fmla="*/ 502871 w 794163"/>
              <a:gd name="connsiteY28" fmla="*/ 524785 h 720001"/>
              <a:gd name="connsiteX29" fmla="*/ 445263 w 794163"/>
              <a:gd name="connsiteY29" fmla="*/ 582393 h 720001"/>
              <a:gd name="connsiteX30" fmla="*/ 348708 w 794163"/>
              <a:gd name="connsiteY30" fmla="*/ 582393 h 720001"/>
              <a:gd name="connsiteX31" fmla="*/ 291100 w 794163"/>
              <a:gd name="connsiteY31" fmla="*/ 524785 h 720001"/>
              <a:gd name="connsiteX32" fmla="*/ 291100 w 794163"/>
              <a:gd name="connsiteY32" fmla="*/ 57607 h 720001"/>
              <a:gd name="connsiteX33" fmla="*/ 348708 w 794163"/>
              <a:gd name="connsiteY33" fmla="*/ 0 h 720001"/>
            </a:gdLst>
            <a:rect l="l" t="t" r="r" b="b"/>
            <a:pathLst>
              <a:path w="794163" h="720001">
                <a:moveTo>
                  <a:pt x="31770" y="656460"/>
                </a:moveTo>
                <a:lnTo>
                  <a:pt x="762297" y="656460"/>
                </a:lnTo>
                <a:cubicBezTo>
                  <a:pt x="779904" y="656460"/>
                  <a:pt x="794067" y="670622"/>
                  <a:pt x="794163" y="688230"/>
                </a:cubicBezTo>
                <a:cubicBezTo>
                  <a:pt x="794163" y="705742"/>
                  <a:pt x="779904" y="720001"/>
                  <a:pt x="762392" y="720001"/>
                </a:cubicBezTo>
                <a:lnTo>
                  <a:pt x="31770" y="720001"/>
                </a:lnTo>
                <a:cubicBezTo>
                  <a:pt x="14258" y="720001"/>
                  <a:pt x="0" y="705742"/>
                  <a:pt x="0" y="688230"/>
                </a:cubicBezTo>
                <a:cubicBezTo>
                  <a:pt x="0" y="670718"/>
                  <a:pt x="14258" y="656460"/>
                  <a:pt x="31770" y="656460"/>
                </a:cubicBezTo>
                <a:close/>
                <a:moveTo>
                  <a:pt x="613493" y="317608"/>
                </a:moveTo>
                <a:lnTo>
                  <a:pt x="710048" y="317608"/>
                </a:lnTo>
                <a:cubicBezTo>
                  <a:pt x="741818" y="317608"/>
                  <a:pt x="767655" y="343445"/>
                  <a:pt x="767655" y="375216"/>
                </a:cubicBezTo>
                <a:lnTo>
                  <a:pt x="767655" y="524689"/>
                </a:lnTo>
                <a:cubicBezTo>
                  <a:pt x="767655" y="556364"/>
                  <a:pt x="741723" y="582297"/>
                  <a:pt x="710048" y="582297"/>
                </a:cubicBezTo>
                <a:lnTo>
                  <a:pt x="613493" y="582297"/>
                </a:lnTo>
                <a:cubicBezTo>
                  <a:pt x="581818" y="582297"/>
                  <a:pt x="555885" y="556364"/>
                  <a:pt x="555885" y="524689"/>
                </a:cubicBezTo>
                <a:lnTo>
                  <a:pt x="555885" y="375216"/>
                </a:lnTo>
                <a:cubicBezTo>
                  <a:pt x="555885" y="343349"/>
                  <a:pt x="581722" y="317608"/>
                  <a:pt x="613493" y="317608"/>
                </a:cubicBezTo>
                <a:close/>
                <a:moveTo>
                  <a:pt x="84019" y="211770"/>
                </a:moveTo>
                <a:lnTo>
                  <a:pt x="180574" y="211770"/>
                </a:lnTo>
                <a:cubicBezTo>
                  <a:pt x="212440" y="211770"/>
                  <a:pt x="238182" y="237512"/>
                  <a:pt x="238182" y="269282"/>
                </a:cubicBezTo>
                <a:lnTo>
                  <a:pt x="238182" y="524785"/>
                </a:lnTo>
                <a:cubicBezTo>
                  <a:pt x="238182" y="556460"/>
                  <a:pt x="212248" y="582393"/>
                  <a:pt x="180574" y="582393"/>
                </a:cubicBezTo>
                <a:lnTo>
                  <a:pt x="84019" y="582393"/>
                </a:lnTo>
                <a:cubicBezTo>
                  <a:pt x="52344" y="582393"/>
                  <a:pt x="26411" y="556460"/>
                  <a:pt x="26411" y="524785"/>
                </a:cubicBezTo>
                <a:lnTo>
                  <a:pt x="26411" y="269378"/>
                </a:lnTo>
                <a:cubicBezTo>
                  <a:pt x="26411" y="237512"/>
                  <a:pt x="52248" y="211770"/>
                  <a:pt x="84019" y="211770"/>
                </a:cubicBezTo>
                <a:close/>
                <a:moveTo>
                  <a:pt x="348708" y="0"/>
                </a:moveTo>
                <a:lnTo>
                  <a:pt x="445359" y="0"/>
                </a:lnTo>
                <a:cubicBezTo>
                  <a:pt x="477129" y="0"/>
                  <a:pt x="502871" y="25741"/>
                  <a:pt x="502871" y="57607"/>
                </a:cubicBezTo>
                <a:lnTo>
                  <a:pt x="502871" y="524785"/>
                </a:lnTo>
                <a:cubicBezTo>
                  <a:pt x="502871" y="556460"/>
                  <a:pt x="476937" y="582393"/>
                  <a:pt x="445263" y="582393"/>
                </a:cubicBezTo>
                <a:lnTo>
                  <a:pt x="348708" y="582393"/>
                </a:lnTo>
                <a:cubicBezTo>
                  <a:pt x="317033" y="582393"/>
                  <a:pt x="291100" y="556460"/>
                  <a:pt x="291100" y="524785"/>
                </a:cubicBezTo>
                <a:lnTo>
                  <a:pt x="291100" y="57607"/>
                </a:lnTo>
                <a:cubicBezTo>
                  <a:pt x="291100" y="25741"/>
                  <a:pt x="316937" y="0"/>
                  <a:pt x="348708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0" flipV="0">
            <a:off x="787215" y="385281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联系方式：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5400000" flipH="0" flipV="0">
            <a:off x="4927488" y="-3337448"/>
            <a:ext cx="99060" cy="863323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bg1"/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19381400" flipH="1" flipV="0">
            <a:off x="78135" y="464640"/>
            <a:ext cx="653381" cy="436022"/>
          </a:xfrm>
          <a:custGeom>
            <a:avLst/>
            <a:gdLst>
              <a:gd name="connsiteX0" fmla="*/ 362469 w 653381"/>
              <a:gd name="connsiteY0" fmla="*/ 4241 h 436022"/>
              <a:gd name="connsiteX1" fmla="*/ 396364 w 653381"/>
              <a:gd name="connsiteY1" fmla="*/ 61368 h 436022"/>
              <a:gd name="connsiteX2" fmla="*/ 396732 w 653381"/>
              <a:gd name="connsiteY2" fmla="*/ 137992 h 436022"/>
              <a:gd name="connsiteX3" fmla="*/ 572317 w 653381"/>
              <a:gd name="connsiteY3" fmla="*/ 137992 h 436022"/>
              <a:gd name="connsiteX4" fmla="*/ 653381 w 653381"/>
              <a:gd name="connsiteY4" fmla="*/ 219056 h 436022"/>
              <a:gd name="connsiteX5" fmla="*/ 572317 w 653381"/>
              <a:gd name="connsiteY5" fmla="*/ 300120 h 436022"/>
              <a:gd name="connsiteX6" fmla="*/ 397511 w 653381"/>
              <a:gd name="connsiteY6" fmla="*/ 300120 h 436022"/>
              <a:gd name="connsiteX7" fmla="*/ 397862 w 653381"/>
              <a:gd name="connsiteY7" fmla="*/ 373034 h 436022"/>
              <a:gd name="connsiteX8" fmla="*/ 305140 w 653381"/>
              <a:gd name="connsiteY8" fmla="*/ 427039 h 436022"/>
              <a:gd name="connsiteX9" fmla="*/ 33218 w 653381"/>
              <a:gd name="connsiteY9" fmla="*/ 271065 h 436022"/>
              <a:gd name="connsiteX10" fmla="*/ 33021 w 653381"/>
              <a:gd name="connsiteY10" fmla="*/ 163763 h 436022"/>
              <a:gd name="connsiteX11" fmla="*/ 302805 w 653381"/>
              <a:gd name="connsiteY11" fmla="*/ 7703 h 436022"/>
              <a:gd name="connsiteX12" fmla="*/ 362469 w 653381"/>
              <a:gd name="connsiteY12" fmla="*/ 4241 h 436022"/>
            </a:gdLst>
            <a:rect l="l" t="t" r="r" b="b"/>
            <a:pathLst>
              <a:path w="653381" h="436022">
                <a:moveTo>
                  <a:pt x="362469" y="4241"/>
                </a:moveTo>
                <a:cubicBezTo>
                  <a:pt x="378628" y="10999"/>
                  <a:pt x="392701" y="27110"/>
                  <a:pt x="396364" y="61368"/>
                </a:cubicBezTo>
                <a:lnTo>
                  <a:pt x="396732" y="137992"/>
                </a:lnTo>
                <a:lnTo>
                  <a:pt x="572317" y="137992"/>
                </a:lnTo>
                <a:cubicBezTo>
                  <a:pt x="617087" y="137992"/>
                  <a:pt x="653381" y="174286"/>
                  <a:pt x="653381" y="219056"/>
                </a:cubicBezTo>
                <a:cubicBezTo>
                  <a:pt x="653381" y="263826"/>
                  <a:pt x="617087" y="300120"/>
                  <a:pt x="572317" y="300120"/>
                </a:cubicBezTo>
                <a:lnTo>
                  <a:pt x="397511" y="300120"/>
                </a:lnTo>
                <a:lnTo>
                  <a:pt x="397862" y="373034"/>
                </a:lnTo>
                <a:cubicBezTo>
                  <a:pt x="397862" y="373034"/>
                  <a:pt x="389002" y="464424"/>
                  <a:pt x="305140" y="427039"/>
                </a:cubicBezTo>
                <a:lnTo>
                  <a:pt x="33218" y="271065"/>
                </a:lnTo>
                <a:cubicBezTo>
                  <a:pt x="33218" y="271065"/>
                  <a:pt x="-41392" y="217550"/>
                  <a:pt x="33021" y="163763"/>
                </a:cubicBezTo>
                <a:lnTo>
                  <a:pt x="302805" y="7703"/>
                </a:lnTo>
                <a:cubicBezTo>
                  <a:pt x="302805" y="7703"/>
                  <a:pt x="335536" y="-7020"/>
                  <a:pt x="362469" y="4241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</p:sld>
</file>

<file path=ppt/theme/_rels/theme1.xml.rels><?xml version="1.0" encoding="UTF-8" standalone="yes"?>
<Relationships xmlns="http://schemas.openxmlformats.org/package/2006/relationships">

</Relationships>
</file>

<file path=ppt/theme/theme1.xml><?xml version="1.0" encoding="utf-8"?>
<a:theme xmlns:a="http://schemas.openxmlformats.org/drawingml/2006/main" xmlns:r="http://schemas.openxmlformats.org/officeDocument/2006/relationships" xmlns:p="http://schemas.openxmlformats.org/presentationml/2006/main" name="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563C1"/>
      </a:accent1>
      <a:accent2>
        <a:srgbClr val="D3A567"/>
      </a:accent2>
      <a:accent3>
        <a:srgbClr val="3E89CE"/>
      </a:accent3>
      <a:accent4>
        <a:srgbClr val="FFC000"/>
      </a:accent4>
      <a:accent5>
        <a:srgbClr val="FF9966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